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4"/>
    <p:sldMasterId id="2147483814" r:id="rId5"/>
    <p:sldMasterId id="2147483850" r:id="rId6"/>
  </p:sldMasterIdLst>
  <p:notesMasterIdLst>
    <p:notesMasterId r:id="rId28"/>
  </p:notesMasterIdLst>
  <p:handoutMasterIdLst>
    <p:handoutMasterId r:id="rId29"/>
  </p:handoutMasterIdLst>
  <p:sldIdLst>
    <p:sldId id="266" r:id="rId7"/>
    <p:sldId id="416" r:id="rId8"/>
    <p:sldId id="417" r:id="rId9"/>
    <p:sldId id="418" r:id="rId10"/>
    <p:sldId id="419" r:id="rId11"/>
    <p:sldId id="427" r:id="rId12"/>
    <p:sldId id="428" r:id="rId13"/>
    <p:sldId id="421" r:id="rId14"/>
    <p:sldId id="426" r:id="rId15"/>
    <p:sldId id="420" r:id="rId16"/>
    <p:sldId id="422" r:id="rId17"/>
    <p:sldId id="423" r:id="rId18"/>
    <p:sldId id="424" r:id="rId19"/>
    <p:sldId id="425" r:id="rId20"/>
    <p:sldId id="429" r:id="rId21"/>
    <p:sldId id="430" r:id="rId22"/>
    <p:sldId id="431" r:id="rId23"/>
    <p:sldId id="432" r:id="rId24"/>
    <p:sldId id="433" r:id="rId25"/>
    <p:sldId id="434" r:id="rId26"/>
    <p:sldId id="435" r:id="rId27"/>
  </p:sldIdLst>
  <p:sldSz cx="12192000" cy="6858000"/>
  <p:notesSz cx="6858000" cy="9144000"/>
  <p:embeddedFontLst>
    <p:embeddedFont>
      <p:font typeface="KBH" panose="020B0604020202020204" charset="0"/>
      <p:regular r:id="rId30"/>
      <p:bold r:id="rId31"/>
      <p:italic r:id="rId32"/>
      <p:boldItalic r:id="rId33"/>
    </p:embeddedFont>
    <p:embeddedFont>
      <p:font typeface="KBH Black" panose="020B0604020202020204" charset="0"/>
      <p:bold r:id="rId34"/>
      <p:boldItalic r:id="rId35"/>
    </p:embeddedFont>
    <p:embeddedFont>
      <p:font typeface="KBH Medium" panose="020B0604020202020204" charset="0"/>
      <p:regular r:id="rId36"/>
      <p:italic r:id="rId37"/>
    </p:embeddedFont>
    <p:embeddedFont>
      <p:font typeface="KBH Tekst" panose="020B060402020202020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21AA22-10E3-D53E-3398-3A353F97A798}" name="Søren Stange" initials="SS" userId="S::y41d@kk.dk::d41dad76-a4f2-457b-b785-82037e465534" providerId="AD"/>
  <p188:author id="{ADB18EBE-BA56-B683-EA8D-ED587C3FD35C}" name="Laura Kristine Tobiassen Grell" initials="LG" userId="S::PX11@kk.dk::6c1a55f6-0667-46f1-b0df-69a8dd67ef93" providerId="AD"/>
  <p188:author id="{66E4CCCF-541E-3584-D7AA-79B5DECECCFC}" name="Mette Algren Mikkelsen" initials="MM" userId="S::bz9m@kk.dk::73a9f671-8bf8-4b10-aef9-b88e749ceb5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01726"/>
    <a:srgbClr val="FDFADB"/>
    <a:srgbClr val="FCECE8"/>
    <a:srgbClr val="F4B2B0"/>
    <a:srgbClr val="F298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0.fntdata"/><Relationship Id="rId21" Type="http://schemas.openxmlformats.org/officeDocument/2006/relationships/slide" Target="slides/slide15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47" Type="http://schemas.microsoft.com/office/2018/10/relationships/authors" Target="author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4.xml"/><Relationship Id="rId41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Stokholm Nybo" userId="d8e83add-dcd9-4645-8264-5dac732b3bce" providerId="ADAL" clId="{F0F986FF-BE18-44B9-9661-13D8B3FA0196}"/>
    <pc:docChg chg="custSel addSld delSld modSld sldOrd">
      <pc:chgData name="Anders Stokholm Nybo" userId="d8e83add-dcd9-4645-8264-5dac732b3bce" providerId="ADAL" clId="{F0F986FF-BE18-44B9-9661-13D8B3FA0196}" dt="2026-01-07T12:23:28.207" v="621" actId="20577"/>
      <pc:docMkLst>
        <pc:docMk/>
      </pc:docMkLst>
      <pc:sldChg chg="modSp mod">
        <pc:chgData name="Anders Stokholm Nybo" userId="d8e83add-dcd9-4645-8264-5dac732b3bce" providerId="ADAL" clId="{F0F986FF-BE18-44B9-9661-13D8B3FA0196}" dt="2026-01-07T12:23:28.207" v="621" actId="20577"/>
        <pc:sldMkLst>
          <pc:docMk/>
          <pc:sldMk cId="4226554199" sldId="417"/>
        </pc:sldMkLst>
        <pc:spChg chg="mod">
          <ac:chgData name="Anders Stokholm Nybo" userId="d8e83add-dcd9-4645-8264-5dac732b3bce" providerId="ADAL" clId="{F0F986FF-BE18-44B9-9661-13D8B3FA0196}" dt="2026-01-07T12:23:28.207" v="621" actId="20577"/>
          <ac:spMkLst>
            <pc:docMk/>
            <pc:sldMk cId="4226554199" sldId="417"/>
            <ac:spMk id="2" creationId="{25EB778E-7E4A-8EC3-B555-017602C6EBA7}"/>
          </ac:spMkLst>
        </pc:spChg>
      </pc:sldChg>
      <pc:sldChg chg="addSp delSp modSp mod">
        <pc:chgData name="Anders Stokholm Nybo" userId="d8e83add-dcd9-4645-8264-5dac732b3bce" providerId="ADAL" clId="{F0F986FF-BE18-44B9-9661-13D8B3FA0196}" dt="2026-01-05T11:04:42.914" v="264" actId="1076"/>
        <pc:sldMkLst>
          <pc:docMk/>
          <pc:sldMk cId="4164164629" sldId="419"/>
        </pc:sldMkLst>
        <pc:spChg chg="mod">
          <ac:chgData name="Anders Stokholm Nybo" userId="d8e83add-dcd9-4645-8264-5dac732b3bce" providerId="ADAL" clId="{F0F986FF-BE18-44B9-9661-13D8B3FA0196}" dt="2026-01-05T11:00:33.357" v="202" actId="20577"/>
          <ac:spMkLst>
            <pc:docMk/>
            <pc:sldMk cId="4164164629" sldId="419"/>
            <ac:spMk id="4" creationId="{902AEF9A-19C7-740D-5213-EF39278C95AB}"/>
          </ac:spMkLst>
        </pc:spChg>
        <pc:picChg chg="mod modCrop">
          <ac:chgData name="Anders Stokholm Nybo" userId="d8e83add-dcd9-4645-8264-5dac732b3bce" providerId="ADAL" clId="{F0F986FF-BE18-44B9-9661-13D8B3FA0196}" dt="2026-01-05T11:04:42.914" v="264" actId="1076"/>
          <ac:picMkLst>
            <pc:docMk/>
            <pc:sldMk cId="4164164629" sldId="419"/>
            <ac:picMk id="5" creationId="{CDBE29E7-A7BC-E8C1-EBB7-5A0391B03349}"/>
          </ac:picMkLst>
        </pc:picChg>
        <pc:picChg chg="mod modCrop">
          <ac:chgData name="Anders Stokholm Nybo" userId="d8e83add-dcd9-4645-8264-5dac732b3bce" providerId="ADAL" clId="{F0F986FF-BE18-44B9-9661-13D8B3FA0196}" dt="2026-01-05T11:04:39.848" v="263" actId="1076"/>
          <ac:picMkLst>
            <pc:docMk/>
            <pc:sldMk cId="4164164629" sldId="419"/>
            <ac:picMk id="7" creationId="{62E51DB3-FB3B-4A68-1149-1C2C1816B0A8}"/>
          </ac:picMkLst>
        </pc:picChg>
      </pc:sldChg>
      <pc:sldChg chg="addSp delSp modSp add mod">
        <pc:chgData name="Anders Stokholm Nybo" userId="d8e83add-dcd9-4645-8264-5dac732b3bce" providerId="ADAL" clId="{F0F986FF-BE18-44B9-9661-13D8B3FA0196}" dt="2026-01-05T11:03:49.927" v="251" actId="1076"/>
        <pc:sldMkLst>
          <pc:docMk/>
          <pc:sldMk cId="278301782" sldId="421"/>
        </pc:sldMkLst>
        <pc:spChg chg="mod">
          <ac:chgData name="Anders Stokholm Nybo" userId="d8e83add-dcd9-4645-8264-5dac732b3bce" providerId="ADAL" clId="{F0F986FF-BE18-44B9-9661-13D8B3FA0196}" dt="2026-01-05T10:50:32.463" v="103" actId="20577"/>
          <ac:spMkLst>
            <pc:docMk/>
            <pc:sldMk cId="278301782" sldId="421"/>
            <ac:spMk id="4" creationId="{33754C11-B28E-8DBA-C20C-84F68CBF5C20}"/>
          </ac:spMkLst>
        </pc:spChg>
        <pc:picChg chg="add mod modCrop">
          <ac:chgData name="Anders Stokholm Nybo" userId="d8e83add-dcd9-4645-8264-5dac732b3bce" providerId="ADAL" clId="{F0F986FF-BE18-44B9-9661-13D8B3FA0196}" dt="2026-01-05T11:03:49.927" v="251" actId="1076"/>
          <ac:picMkLst>
            <pc:docMk/>
            <pc:sldMk cId="278301782" sldId="421"/>
            <ac:picMk id="16" creationId="{3D6364B0-58C3-9724-0D36-BAE10551A5BA}"/>
          </ac:picMkLst>
        </pc:picChg>
      </pc:sldChg>
      <pc:sldChg chg="modSp mod">
        <pc:chgData name="Anders Stokholm Nybo" userId="d8e83add-dcd9-4645-8264-5dac732b3bce" providerId="ADAL" clId="{F0F986FF-BE18-44B9-9661-13D8B3FA0196}" dt="2026-01-05T11:18:38.018" v="349" actId="1076"/>
        <pc:sldMkLst>
          <pc:docMk/>
          <pc:sldMk cId="1554240424" sldId="424"/>
        </pc:sldMkLst>
        <pc:spChg chg="mod">
          <ac:chgData name="Anders Stokholm Nybo" userId="d8e83add-dcd9-4645-8264-5dac732b3bce" providerId="ADAL" clId="{F0F986FF-BE18-44B9-9661-13D8B3FA0196}" dt="2026-01-05T11:18:34.942" v="348" actId="1076"/>
          <ac:spMkLst>
            <pc:docMk/>
            <pc:sldMk cId="1554240424" sldId="424"/>
            <ac:spMk id="2" creationId="{EE2DCC63-75C7-7088-9123-76AC7F5976AA}"/>
          </ac:spMkLst>
        </pc:spChg>
        <pc:spChg chg="mod">
          <ac:chgData name="Anders Stokholm Nybo" userId="d8e83add-dcd9-4645-8264-5dac732b3bce" providerId="ADAL" clId="{F0F986FF-BE18-44B9-9661-13D8B3FA0196}" dt="2026-01-05T11:18:38.018" v="349" actId="1076"/>
          <ac:spMkLst>
            <pc:docMk/>
            <pc:sldMk cId="1554240424" sldId="424"/>
            <ac:spMk id="4" creationId="{861B3B44-8257-F4B0-A156-2057D462E43B}"/>
          </ac:spMkLst>
        </pc:spChg>
      </pc:sldChg>
      <pc:sldChg chg="delSp modSp add mod">
        <pc:chgData name="Anders Stokholm Nybo" userId="d8e83add-dcd9-4645-8264-5dac732b3bce" providerId="ADAL" clId="{F0F986FF-BE18-44B9-9661-13D8B3FA0196}" dt="2026-01-05T11:03:08.750" v="243" actId="114"/>
        <pc:sldMkLst>
          <pc:docMk/>
          <pc:sldMk cId="200040694" sldId="426"/>
        </pc:sldMkLst>
        <pc:spChg chg="mod">
          <ac:chgData name="Anders Stokholm Nybo" userId="d8e83add-dcd9-4645-8264-5dac732b3bce" providerId="ADAL" clId="{F0F986FF-BE18-44B9-9661-13D8B3FA0196}" dt="2026-01-05T11:03:08.750" v="243" actId="114"/>
          <ac:spMkLst>
            <pc:docMk/>
            <pc:sldMk cId="200040694" sldId="426"/>
            <ac:spMk id="8" creationId="{1AD64FED-8FC5-3687-4806-FBFE7A311D99}"/>
          </ac:spMkLst>
        </pc:spChg>
        <pc:spChg chg="mod">
          <ac:chgData name="Anders Stokholm Nybo" userId="d8e83add-dcd9-4645-8264-5dac732b3bce" providerId="ADAL" clId="{F0F986FF-BE18-44B9-9661-13D8B3FA0196}" dt="2026-01-05T11:02:52.659" v="242" actId="1076"/>
          <ac:spMkLst>
            <pc:docMk/>
            <pc:sldMk cId="200040694" sldId="426"/>
            <ac:spMk id="12" creationId="{6ABFE1B4-13DA-C811-6A2E-E0BA3685407F}"/>
          </ac:spMkLst>
        </pc:spChg>
        <pc:picChg chg="mod">
          <ac:chgData name="Anders Stokholm Nybo" userId="d8e83add-dcd9-4645-8264-5dac732b3bce" providerId="ADAL" clId="{F0F986FF-BE18-44B9-9661-13D8B3FA0196}" dt="2026-01-05T11:02:30.158" v="236" actId="14100"/>
          <ac:picMkLst>
            <pc:docMk/>
            <pc:sldMk cId="200040694" sldId="426"/>
            <ac:picMk id="3" creationId="{C95D4D48-98B7-9432-9773-8F278ABB7C8A}"/>
          </ac:picMkLst>
        </pc:picChg>
      </pc:sldChg>
      <pc:sldChg chg="delSp modSp add mod">
        <pc:chgData name="Anders Stokholm Nybo" userId="d8e83add-dcd9-4645-8264-5dac732b3bce" providerId="ADAL" clId="{F0F986FF-BE18-44B9-9661-13D8B3FA0196}" dt="2026-01-05T11:06:08.107" v="268" actId="1076"/>
        <pc:sldMkLst>
          <pc:docMk/>
          <pc:sldMk cId="13728011" sldId="427"/>
        </pc:sldMkLst>
        <pc:picChg chg="mod">
          <ac:chgData name="Anders Stokholm Nybo" userId="d8e83add-dcd9-4645-8264-5dac732b3bce" providerId="ADAL" clId="{F0F986FF-BE18-44B9-9661-13D8B3FA0196}" dt="2026-01-05T11:06:08.107" v="268" actId="1076"/>
          <ac:picMkLst>
            <pc:docMk/>
            <pc:sldMk cId="13728011" sldId="427"/>
            <ac:picMk id="3" creationId="{9784A141-8D7D-6F45-6189-D985F56016A9}"/>
          </ac:picMkLst>
        </pc:picChg>
      </pc:sldChg>
      <pc:sldChg chg="addSp delSp modSp add mod">
        <pc:chgData name="Anders Stokholm Nybo" userId="d8e83add-dcd9-4645-8264-5dac732b3bce" providerId="ADAL" clId="{F0F986FF-BE18-44B9-9661-13D8B3FA0196}" dt="2026-01-05T11:17:02.351" v="292" actId="14100"/>
        <pc:sldMkLst>
          <pc:docMk/>
          <pc:sldMk cId="2237815111" sldId="428"/>
        </pc:sldMkLst>
        <pc:spChg chg="add mod">
          <ac:chgData name="Anders Stokholm Nybo" userId="d8e83add-dcd9-4645-8264-5dac732b3bce" providerId="ADAL" clId="{F0F986FF-BE18-44B9-9661-13D8B3FA0196}" dt="2026-01-05T11:16:52.498" v="286" actId="1076"/>
          <ac:spMkLst>
            <pc:docMk/>
            <pc:sldMk cId="2237815111" sldId="428"/>
            <ac:spMk id="12" creationId="{D23B62BD-EC94-0D64-0E78-C0C757B3D924}"/>
          </ac:spMkLst>
        </pc:spChg>
        <pc:picChg chg="add mod modCrop">
          <ac:chgData name="Anders Stokholm Nybo" userId="d8e83add-dcd9-4645-8264-5dac732b3bce" providerId="ADAL" clId="{F0F986FF-BE18-44B9-9661-13D8B3FA0196}" dt="2026-01-05T11:17:02.351" v="292" actId="14100"/>
          <ac:picMkLst>
            <pc:docMk/>
            <pc:sldMk cId="2237815111" sldId="428"/>
            <ac:picMk id="5" creationId="{EF9A3CD0-2B39-3940-7032-77D8FFC7F1E5}"/>
          </ac:picMkLst>
        </pc:picChg>
        <pc:picChg chg="add mod">
          <ac:chgData name="Anders Stokholm Nybo" userId="d8e83add-dcd9-4645-8264-5dac732b3bce" providerId="ADAL" clId="{F0F986FF-BE18-44B9-9661-13D8B3FA0196}" dt="2026-01-05T11:16:59.106" v="290" actId="1076"/>
          <ac:picMkLst>
            <pc:docMk/>
            <pc:sldMk cId="2237815111" sldId="428"/>
            <ac:picMk id="7" creationId="{15AECC23-14D1-21C3-DCAA-7D8F82481D3A}"/>
          </ac:picMkLst>
        </pc:picChg>
        <pc:picChg chg="add mod">
          <ac:chgData name="Anders Stokholm Nybo" userId="d8e83add-dcd9-4645-8264-5dac732b3bce" providerId="ADAL" clId="{F0F986FF-BE18-44B9-9661-13D8B3FA0196}" dt="2026-01-05T11:16:56.353" v="288" actId="1076"/>
          <ac:picMkLst>
            <pc:docMk/>
            <pc:sldMk cId="2237815111" sldId="428"/>
            <ac:picMk id="9" creationId="{007CC6D4-00A3-E6D8-D0F7-8A9045DED493}"/>
          </ac:picMkLst>
        </pc:picChg>
      </pc:sldChg>
      <pc:sldChg chg="modSp mod">
        <pc:chgData name="Anders Stokholm Nybo" userId="d8e83add-dcd9-4645-8264-5dac732b3bce" providerId="ADAL" clId="{F0F986FF-BE18-44B9-9661-13D8B3FA0196}" dt="2026-01-07T09:17:46.357" v="580" actId="20577"/>
        <pc:sldMkLst>
          <pc:docMk/>
          <pc:sldMk cId="2840442044" sldId="429"/>
        </pc:sldMkLst>
        <pc:spChg chg="mod">
          <ac:chgData name="Anders Stokholm Nybo" userId="d8e83add-dcd9-4645-8264-5dac732b3bce" providerId="ADAL" clId="{F0F986FF-BE18-44B9-9661-13D8B3FA0196}" dt="2026-01-07T09:17:46.357" v="580" actId="20577"/>
          <ac:spMkLst>
            <pc:docMk/>
            <pc:sldMk cId="2840442044" sldId="429"/>
            <ac:spMk id="2" creationId="{72276770-8239-BC14-B3A5-2F56B9996DC4}"/>
          </ac:spMkLst>
        </pc:spChg>
      </pc:sldChg>
      <pc:sldChg chg="modSp mod">
        <pc:chgData name="Anders Stokholm Nybo" userId="d8e83add-dcd9-4645-8264-5dac732b3bce" providerId="ADAL" clId="{F0F986FF-BE18-44B9-9661-13D8B3FA0196}" dt="2026-01-05T11:55:16.658" v="368" actId="20577"/>
        <pc:sldMkLst>
          <pc:docMk/>
          <pc:sldMk cId="2653269993" sldId="431"/>
        </pc:sldMkLst>
        <pc:spChg chg="mod">
          <ac:chgData name="Anders Stokholm Nybo" userId="d8e83add-dcd9-4645-8264-5dac732b3bce" providerId="ADAL" clId="{F0F986FF-BE18-44B9-9661-13D8B3FA0196}" dt="2026-01-05T11:55:16.658" v="368" actId="20577"/>
          <ac:spMkLst>
            <pc:docMk/>
            <pc:sldMk cId="2653269993" sldId="431"/>
            <ac:spMk id="2" creationId="{1B941B09-6783-4B4B-79B4-70977DA293A9}"/>
          </ac:spMkLst>
        </pc:spChg>
        <pc:spChg chg="mod">
          <ac:chgData name="Anders Stokholm Nybo" userId="d8e83add-dcd9-4645-8264-5dac732b3bce" providerId="ADAL" clId="{F0F986FF-BE18-44B9-9661-13D8B3FA0196}" dt="2026-01-05T11:54:47.574" v="361" actId="207"/>
          <ac:spMkLst>
            <pc:docMk/>
            <pc:sldMk cId="2653269993" sldId="431"/>
            <ac:spMk id="4" creationId="{5C62D5D2-853E-7E42-10B5-48169556330F}"/>
          </ac:spMkLst>
        </pc:spChg>
      </pc:sldChg>
      <pc:sldChg chg="addSp delSp modSp add mod">
        <pc:chgData name="Anders Stokholm Nybo" userId="d8e83add-dcd9-4645-8264-5dac732b3bce" providerId="ADAL" clId="{F0F986FF-BE18-44B9-9661-13D8B3FA0196}" dt="2026-01-05T12:41:08.470" v="383"/>
        <pc:sldMkLst>
          <pc:docMk/>
          <pc:sldMk cId="3257883740" sldId="432"/>
        </pc:sldMkLst>
        <pc:spChg chg="mod">
          <ac:chgData name="Anders Stokholm Nybo" userId="d8e83add-dcd9-4645-8264-5dac732b3bce" providerId="ADAL" clId="{F0F986FF-BE18-44B9-9661-13D8B3FA0196}" dt="2026-01-05T12:40:47.060" v="380" actId="207"/>
          <ac:spMkLst>
            <pc:docMk/>
            <pc:sldMk cId="3257883740" sldId="432"/>
            <ac:spMk id="2" creationId="{3D85CDD2-6185-ABFE-1685-8F27686C1882}"/>
          </ac:spMkLst>
        </pc:spChg>
        <pc:spChg chg="mod">
          <ac:chgData name="Anders Stokholm Nybo" userId="d8e83add-dcd9-4645-8264-5dac732b3bce" providerId="ADAL" clId="{F0F986FF-BE18-44B9-9661-13D8B3FA0196}" dt="2026-01-05T11:55:32.583" v="376" actId="20577"/>
          <ac:spMkLst>
            <pc:docMk/>
            <pc:sldMk cId="3257883740" sldId="432"/>
            <ac:spMk id="4" creationId="{7E4064FA-5ECC-3FE9-6F3F-68AEF6D744E7}"/>
          </ac:spMkLst>
        </pc:spChg>
        <pc:picChg chg="add mod">
          <ac:chgData name="Anders Stokholm Nybo" userId="d8e83add-dcd9-4645-8264-5dac732b3bce" providerId="ADAL" clId="{F0F986FF-BE18-44B9-9661-13D8B3FA0196}" dt="2026-01-05T12:41:08.470" v="383"/>
          <ac:picMkLst>
            <pc:docMk/>
            <pc:sldMk cId="3257883740" sldId="432"/>
            <ac:picMk id="5" creationId="{17166AE2-E651-22F3-3D47-55C1EFE54A78}"/>
          </ac:picMkLst>
        </pc:picChg>
      </pc:sldChg>
      <pc:sldChg chg="delSp modSp add mod ord">
        <pc:chgData name="Anders Stokholm Nybo" userId="d8e83add-dcd9-4645-8264-5dac732b3bce" providerId="ADAL" clId="{F0F986FF-BE18-44B9-9661-13D8B3FA0196}" dt="2026-01-05T12:42:09.972" v="469" actId="1076"/>
        <pc:sldMkLst>
          <pc:docMk/>
          <pc:sldMk cId="2278443058" sldId="433"/>
        </pc:sldMkLst>
        <pc:spChg chg="mod">
          <ac:chgData name="Anders Stokholm Nybo" userId="d8e83add-dcd9-4645-8264-5dac732b3bce" providerId="ADAL" clId="{F0F986FF-BE18-44B9-9661-13D8B3FA0196}" dt="2026-01-05T12:42:09.972" v="469" actId="1076"/>
          <ac:spMkLst>
            <pc:docMk/>
            <pc:sldMk cId="2278443058" sldId="433"/>
            <ac:spMk id="4" creationId="{79F141B7-8A8E-8D44-B74B-30F3DB6EABCA}"/>
          </ac:spMkLst>
        </pc:spChg>
      </pc:sldChg>
      <pc:sldChg chg="addSp modSp add mod">
        <pc:chgData name="Anders Stokholm Nybo" userId="d8e83add-dcd9-4645-8264-5dac732b3bce" providerId="ADAL" clId="{F0F986FF-BE18-44B9-9661-13D8B3FA0196}" dt="2026-01-05T12:47:20.959" v="565" actId="120"/>
        <pc:sldMkLst>
          <pc:docMk/>
          <pc:sldMk cId="312336892" sldId="434"/>
        </pc:sldMkLst>
        <pc:spChg chg="add mod">
          <ac:chgData name="Anders Stokholm Nybo" userId="d8e83add-dcd9-4645-8264-5dac732b3bce" providerId="ADAL" clId="{F0F986FF-BE18-44B9-9661-13D8B3FA0196}" dt="2026-01-05T12:43:21.284" v="501" actId="1076"/>
          <ac:spMkLst>
            <pc:docMk/>
            <pc:sldMk cId="312336892" sldId="434"/>
            <ac:spMk id="3" creationId="{437659CC-0FDC-6EEC-0FDE-E9776002C7D1}"/>
          </ac:spMkLst>
        </pc:spChg>
        <pc:spChg chg="mod">
          <ac:chgData name="Anders Stokholm Nybo" userId="d8e83add-dcd9-4645-8264-5dac732b3bce" providerId="ADAL" clId="{F0F986FF-BE18-44B9-9661-13D8B3FA0196}" dt="2026-01-05T12:47:20.959" v="565" actId="120"/>
          <ac:spMkLst>
            <pc:docMk/>
            <pc:sldMk cId="312336892" sldId="434"/>
            <ac:spMk id="4" creationId="{54E61E19-75C3-2B42-8461-4EAE75CEAC86}"/>
          </ac:spMkLst>
        </pc:spChg>
        <pc:picChg chg="add mod">
          <ac:chgData name="Anders Stokholm Nybo" userId="d8e83add-dcd9-4645-8264-5dac732b3bce" providerId="ADAL" clId="{F0F986FF-BE18-44B9-9661-13D8B3FA0196}" dt="2026-01-05T12:44:16.679" v="502"/>
          <ac:picMkLst>
            <pc:docMk/>
            <pc:sldMk cId="312336892" sldId="434"/>
            <ac:picMk id="5" creationId="{0318068C-332E-D227-6131-2213D8B6569B}"/>
          </ac:picMkLst>
        </pc:picChg>
      </pc:sldChg>
      <pc:sldChg chg="addSp modSp add mod ord">
        <pc:chgData name="Anders Stokholm Nybo" userId="d8e83add-dcd9-4645-8264-5dac732b3bce" providerId="ADAL" clId="{F0F986FF-BE18-44B9-9661-13D8B3FA0196}" dt="2026-01-05T12:47:34.542" v="567" actId="1076"/>
        <pc:sldMkLst>
          <pc:docMk/>
          <pc:sldMk cId="2384174757" sldId="435"/>
        </pc:sldMkLst>
        <pc:spChg chg="add mod">
          <ac:chgData name="Anders Stokholm Nybo" userId="d8e83add-dcd9-4645-8264-5dac732b3bce" providerId="ADAL" clId="{F0F986FF-BE18-44B9-9661-13D8B3FA0196}" dt="2026-01-05T12:47:34.542" v="567" actId="1076"/>
          <ac:spMkLst>
            <pc:docMk/>
            <pc:sldMk cId="2384174757" sldId="435"/>
            <ac:spMk id="3" creationId="{568E97BC-2B20-A1A4-50B2-6F51C6D427E0}"/>
          </ac:spMkLst>
        </pc:spChg>
        <pc:spChg chg="mod">
          <ac:chgData name="Anders Stokholm Nybo" userId="d8e83add-dcd9-4645-8264-5dac732b3bce" providerId="ADAL" clId="{F0F986FF-BE18-44B9-9661-13D8B3FA0196}" dt="2026-01-05T12:47:26.189" v="566" actId="120"/>
          <ac:spMkLst>
            <pc:docMk/>
            <pc:sldMk cId="2384174757" sldId="435"/>
            <ac:spMk id="4" creationId="{9ABCE273-153F-25FA-CC7C-5D98766A03BE}"/>
          </ac:spMkLst>
        </pc:spChg>
      </pc:sldChg>
    </pc:docChg>
  </pc:docChgLst>
  <pc:docChgLst>
    <pc:chgData name="Amalie Miranda Zeeman" userId="cbe1e627-3de8-43e4-8556-021a10d0a5d8" providerId="ADAL" clId="{084BA07B-7508-48FA-A26E-715BFBDFA63A}"/>
    <pc:docChg chg="undo custSel addSld modSld sldOrd">
      <pc:chgData name="Amalie Miranda Zeeman" userId="cbe1e627-3de8-43e4-8556-021a10d0a5d8" providerId="ADAL" clId="{084BA07B-7508-48FA-A26E-715BFBDFA63A}" dt="2026-01-05T13:54:38.426" v="954" actId="20577"/>
      <pc:docMkLst>
        <pc:docMk/>
      </pc:docMkLst>
      <pc:sldChg chg="addSp delSp modSp mod">
        <pc:chgData name="Amalie Miranda Zeeman" userId="cbe1e627-3de8-43e4-8556-021a10d0a5d8" providerId="ADAL" clId="{084BA07B-7508-48FA-A26E-715BFBDFA63A}" dt="2026-01-05T09:51:08.090" v="52" actId="478"/>
        <pc:sldMkLst>
          <pc:docMk/>
          <pc:sldMk cId="3358839841" sldId="266"/>
        </pc:sldMkLst>
        <pc:spChg chg="mod">
          <ac:chgData name="Amalie Miranda Zeeman" userId="cbe1e627-3de8-43e4-8556-021a10d0a5d8" providerId="ADAL" clId="{084BA07B-7508-48FA-A26E-715BFBDFA63A}" dt="2026-01-05T09:50:13.517" v="37" actId="20577"/>
          <ac:spMkLst>
            <pc:docMk/>
            <pc:sldMk cId="3358839841" sldId="266"/>
            <ac:spMk id="5" creationId="{7B0F5D3E-4776-EE55-7B10-6532B920F5A3}"/>
          </ac:spMkLst>
        </pc:spChg>
      </pc:sldChg>
      <pc:sldChg chg="delSp modSp add mod">
        <pc:chgData name="Amalie Miranda Zeeman" userId="cbe1e627-3de8-43e4-8556-021a10d0a5d8" providerId="ADAL" clId="{084BA07B-7508-48FA-A26E-715BFBDFA63A}" dt="2026-01-05T09:51:59.119" v="68" actId="1076"/>
        <pc:sldMkLst>
          <pc:docMk/>
          <pc:sldMk cId="2637091830" sldId="416"/>
        </pc:sldMkLst>
        <pc:spChg chg="mod">
          <ac:chgData name="Amalie Miranda Zeeman" userId="cbe1e627-3de8-43e4-8556-021a10d0a5d8" providerId="ADAL" clId="{084BA07B-7508-48FA-A26E-715BFBDFA63A}" dt="2026-01-05T09:51:59.119" v="68" actId="1076"/>
          <ac:spMkLst>
            <pc:docMk/>
            <pc:sldMk cId="2637091830" sldId="416"/>
            <ac:spMk id="2" creationId="{8F1659D3-B9B0-FF9C-50D6-D01411095B7C}"/>
          </ac:spMkLst>
        </pc:spChg>
        <pc:spChg chg="mod">
          <ac:chgData name="Amalie Miranda Zeeman" userId="cbe1e627-3de8-43e4-8556-021a10d0a5d8" providerId="ADAL" clId="{084BA07B-7508-48FA-A26E-715BFBDFA63A}" dt="2026-01-05T09:51:33.235" v="62" actId="20577"/>
          <ac:spMkLst>
            <pc:docMk/>
            <pc:sldMk cId="2637091830" sldId="416"/>
            <ac:spMk id="4" creationId="{666B0C81-AC4B-F896-7EC4-4ED944EEF84D}"/>
          </ac:spMkLst>
        </pc:spChg>
      </pc:sldChg>
      <pc:sldChg chg="modSp add mod">
        <pc:chgData name="Amalie Miranda Zeeman" userId="cbe1e627-3de8-43e4-8556-021a10d0a5d8" providerId="ADAL" clId="{084BA07B-7508-48FA-A26E-715BFBDFA63A}" dt="2026-01-05T09:52:44.167" v="116" actId="20577"/>
        <pc:sldMkLst>
          <pc:docMk/>
          <pc:sldMk cId="4226554199" sldId="417"/>
        </pc:sldMkLst>
        <pc:spChg chg="mod">
          <ac:chgData name="Amalie Miranda Zeeman" userId="cbe1e627-3de8-43e4-8556-021a10d0a5d8" providerId="ADAL" clId="{084BA07B-7508-48FA-A26E-715BFBDFA63A}" dt="2026-01-05T09:52:44.167" v="116" actId="20577"/>
          <ac:spMkLst>
            <pc:docMk/>
            <pc:sldMk cId="4226554199" sldId="417"/>
            <ac:spMk id="2" creationId="{25EB778E-7E4A-8EC3-B555-017602C6EBA7}"/>
          </ac:spMkLst>
        </pc:spChg>
        <pc:spChg chg="mod">
          <ac:chgData name="Amalie Miranda Zeeman" userId="cbe1e627-3de8-43e4-8556-021a10d0a5d8" providerId="ADAL" clId="{084BA07B-7508-48FA-A26E-715BFBDFA63A}" dt="2026-01-05T09:52:19.363" v="107" actId="20577"/>
          <ac:spMkLst>
            <pc:docMk/>
            <pc:sldMk cId="4226554199" sldId="417"/>
            <ac:spMk id="4" creationId="{F66110B9-4733-25D1-8E3C-F633CF2A5EE4}"/>
          </ac:spMkLst>
        </pc:spChg>
      </pc:sldChg>
      <pc:sldChg chg="modSp add mod">
        <pc:chgData name="Amalie Miranda Zeeman" userId="cbe1e627-3de8-43e4-8556-021a10d0a5d8" providerId="ADAL" clId="{084BA07B-7508-48FA-A26E-715BFBDFA63A}" dt="2026-01-05T09:53:25.810" v="170" actId="20577"/>
        <pc:sldMkLst>
          <pc:docMk/>
          <pc:sldMk cId="4222798797" sldId="418"/>
        </pc:sldMkLst>
        <pc:spChg chg="mod">
          <ac:chgData name="Amalie Miranda Zeeman" userId="cbe1e627-3de8-43e4-8556-021a10d0a5d8" providerId="ADAL" clId="{084BA07B-7508-48FA-A26E-715BFBDFA63A}" dt="2026-01-05T09:53:25.810" v="170" actId="20577"/>
          <ac:spMkLst>
            <pc:docMk/>
            <pc:sldMk cId="4222798797" sldId="418"/>
            <ac:spMk id="2" creationId="{EE03B61B-13B8-549C-EFFE-C06E7164B4CD}"/>
          </ac:spMkLst>
        </pc:spChg>
        <pc:spChg chg="mod">
          <ac:chgData name="Amalie Miranda Zeeman" userId="cbe1e627-3de8-43e4-8556-021a10d0a5d8" providerId="ADAL" clId="{084BA07B-7508-48FA-A26E-715BFBDFA63A}" dt="2026-01-05T09:53:00.680" v="157" actId="20577"/>
          <ac:spMkLst>
            <pc:docMk/>
            <pc:sldMk cId="4222798797" sldId="418"/>
            <ac:spMk id="4" creationId="{4B4977C2-ACF1-6254-FCB2-0C7FA59F84A0}"/>
          </ac:spMkLst>
        </pc:spChg>
      </pc:sldChg>
      <pc:sldChg chg="addSp delSp modSp add mod">
        <pc:chgData name="Amalie Miranda Zeeman" userId="cbe1e627-3de8-43e4-8556-021a10d0a5d8" providerId="ADAL" clId="{084BA07B-7508-48FA-A26E-715BFBDFA63A}" dt="2026-01-05T10:46:42.276" v="219" actId="1076"/>
        <pc:sldMkLst>
          <pc:docMk/>
          <pc:sldMk cId="4164164629" sldId="419"/>
        </pc:sldMkLst>
        <pc:spChg chg="mod">
          <ac:chgData name="Amalie Miranda Zeeman" userId="cbe1e627-3de8-43e4-8556-021a10d0a5d8" providerId="ADAL" clId="{084BA07B-7508-48FA-A26E-715BFBDFA63A}" dt="2026-01-05T09:54:11.578" v="212" actId="20577"/>
          <ac:spMkLst>
            <pc:docMk/>
            <pc:sldMk cId="4164164629" sldId="419"/>
            <ac:spMk id="4" creationId="{902AEF9A-19C7-740D-5213-EF39278C95AB}"/>
          </ac:spMkLst>
        </pc:spChg>
        <pc:picChg chg="add mod">
          <ac:chgData name="Amalie Miranda Zeeman" userId="cbe1e627-3de8-43e4-8556-021a10d0a5d8" providerId="ADAL" clId="{084BA07B-7508-48FA-A26E-715BFBDFA63A}" dt="2026-01-05T10:45:51.746" v="216" actId="1076"/>
          <ac:picMkLst>
            <pc:docMk/>
            <pc:sldMk cId="4164164629" sldId="419"/>
            <ac:picMk id="5" creationId="{CDBE29E7-A7BC-E8C1-EBB7-5A0391B03349}"/>
          </ac:picMkLst>
        </pc:picChg>
        <pc:picChg chg="add mod">
          <ac:chgData name="Amalie Miranda Zeeman" userId="cbe1e627-3de8-43e4-8556-021a10d0a5d8" providerId="ADAL" clId="{084BA07B-7508-48FA-A26E-715BFBDFA63A}" dt="2026-01-05T10:46:42.276" v="219" actId="1076"/>
          <ac:picMkLst>
            <pc:docMk/>
            <pc:sldMk cId="4164164629" sldId="419"/>
            <ac:picMk id="7" creationId="{62E51DB3-FB3B-4A68-1149-1C2C1816B0A8}"/>
          </ac:picMkLst>
        </pc:picChg>
      </pc:sldChg>
      <pc:sldChg chg="addSp delSp modSp add mod ord">
        <pc:chgData name="Amalie Miranda Zeeman" userId="cbe1e627-3de8-43e4-8556-021a10d0a5d8" providerId="ADAL" clId="{084BA07B-7508-48FA-A26E-715BFBDFA63A}" dt="2026-01-05T10:55:01.736" v="284" actId="1076"/>
        <pc:sldMkLst>
          <pc:docMk/>
          <pc:sldMk cId="808707408" sldId="420"/>
        </pc:sldMkLst>
        <pc:spChg chg="mod">
          <ac:chgData name="Amalie Miranda Zeeman" userId="cbe1e627-3de8-43e4-8556-021a10d0a5d8" providerId="ADAL" clId="{084BA07B-7508-48FA-A26E-715BFBDFA63A}" dt="2026-01-05T10:47:48.288" v="273" actId="20577"/>
          <ac:spMkLst>
            <pc:docMk/>
            <pc:sldMk cId="808707408" sldId="420"/>
            <ac:spMk id="4" creationId="{85EA82CF-AC39-06ED-123C-468761D59BDE}"/>
          </ac:spMkLst>
        </pc:spChg>
        <pc:picChg chg="add mod">
          <ac:chgData name="Amalie Miranda Zeeman" userId="cbe1e627-3de8-43e4-8556-021a10d0a5d8" providerId="ADAL" clId="{084BA07B-7508-48FA-A26E-715BFBDFA63A}" dt="2026-01-05T10:55:01.736" v="284" actId="1076"/>
          <ac:picMkLst>
            <pc:docMk/>
            <pc:sldMk cId="808707408" sldId="420"/>
            <ac:picMk id="7" creationId="{2E2B981E-3319-4325-AEF6-BD156F9EED3A}"/>
          </ac:picMkLst>
        </pc:picChg>
      </pc:sldChg>
      <pc:sldChg chg="modSp add mod ord">
        <pc:chgData name="Amalie Miranda Zeeman" userId="cbe1e627-3de8-43e4-8556-021a10d0a5d8" providerId="ADAL" clId="{084BA07B-7508-48FA-A26E-715BFBDFA63A}" dt="2026-01-05T10:58:48.870" v="524" actId="20577"/>
        <pc:sldMkLst>
          <pc:docMk/>
          <pc:sldMk cId="1276516538" sldId="422"/>
        </pc:sldMkLst>
        <pc:spChg chg="mod">
          <ac:chgData name="Amalie Miranda Zeeman" userId="cbe1e627-3de8-43e4-8556-021a10d0a5d8" providerId="ADAL" clId="{084BA07B-7508-48FA-A26E-715BFBDFA63A}" dt="2026-01-05T10:58:38.595" v="493" actId="20577"/>
          <ac:spMkLst>
            <pc:docMk/>
            <pc:sldMk cId="1276516538" sldId="422"/>
            <ac:spMk id="2" creationId="{F7A7766C-2E47-31BE-9BDB-7BED86B9E1E4}"/>
          </ac:spMkLst>
        </pc:spChg>
        <pc:spChg chg="mod">
          <ac:chgData name="Amalie Miranda Zeeman" userId="cbe1e627-3de8-43e4-8556-021a10d0a5d8" providerId="ADAL" clId="{084BA07B-7508-48FA-A26E-715BFBDFA63A}" dt="2026-01-05T10:58:48.870" v="524" actId="20577"/>
          <ac:spMkLst>
            <pc:docMk/>
            <pc:sldMk cId="1276516538" sldId="422"/>
            <ac:spMk id="4" creationId="{738E89BB-A01A-C463-D1F7-4E0BA0D3359E}"/>
          </ac:spMkLst>
        </pc:spChg>
      </pc:sldChg>
      <pc:sldChg chg="modSp add mod">
        <pc:chgData name="Amalie Miranda Zeeman" userId="cbe1e627-3de8-43e4-8556-021a10d0a5d8" providerId="ADAL" clId="{084BA07B-7508-48FA-A26E-715BFBDFA63A}" dt="2026-01-05T10:59:39.386" v="567" actId="207"/>
        <pc:sldMkLst>
          <pc:docMk/>
          <pc:sldMk cId="3639268849" sldId="423"/>
        </pc:sldMkLst>
        <pc:spChg chg="mod">
          <ac:chgData name="Amalie Miranda Zeeman" userId="cbe1e627-3de8-43e4-8556-021a10d0a5d8" providerId="ADAL" clId="{084BA07B-7508-48FA-A26E-715BFBDFA63A}" dt="2026-01-05T10:59:39.386" v="567" actId="207"/>
          <ac:spMkLst>
            <pc:docMk/>
            <pc:sldMk cId="3639268849" sldId="423"/>
            <ac:spMk id="2" creationId="{C7DCD00D-D978-DC04-9184-4D75548C93E1}"/>
          </ac:spMkLst>
        </pc:spChg>
        <pc:spChg chg="mod">
          <ac:chgData name="Amalie Miranda Zeeman" userId="cbe1e627-3de8-43e4-8556-021a10d0a5d8" providerId="ADAL" clId="{084BA07B-7508-48FA-A26E-715BFBDFA63A}" dt="2026-01-05T10:59:16.424" v="563" actId="20577"/>
          <ac:spMkLst>
            <pc:docMk/>
            <pc:sldMk cId="3639268849" sldId="423"/>
            <ac:spMk id="4" creationId="{CBD79221-08F0-F588-4158-1D621662DC05}"/>
          </ac:spMkLst>
        </pc:spChg>
      </pc:sldChg>
      <pc:sldChg chg="modSp add mod">
        <pc:chgData name="Amalie Miranda Zeeman" userId="cbe1e627-3de8-43e4-8556-021a10d0a5d8" providerId="ADAL" clId="{084BA07B-7508-48FA-A26E-715BFBDFA63A}" dt="2026-01-05T11:00:52.952" v="593" actId="20577"/>
        <pc:sldMkLst>
          <pc:docMk/>
          <pc:sldMk cId="1554240424" sldId="424"/>
        </pc:sldMkLst>
        <pc:spChg chg="mod">
          <ac:chgData name="Amalie Miranda Zeeman" userId="cbe1e627-3de8-43e4-8556-021a10d0a5d8" providerId="ADAL" clId="{084BA07B-7508-48FA-A26E-715BFBDFA63A}" dt="2026-01-05T11:00:52.952" v="593" actId="20577"/>
          <ac:spMkLst>
            <pc:docMk/>
            <pc:sldMk cId="1554240424" sldId="424"/>
            <ac:spMk id="2" creationId="{EE2DCC63-75C7-7088-9123-76AC7F5976AA}"/>
          </ac:spMkLst>
        </pc:spChg>
        <pc:spChg chg="mod">
          <ac:chgData name="Amalie Miranda Zeeman" userId="cbe1e627-3de8-43e4-8556-021a10d0a5d8" providerId="ADAL" clId="{084BA07B-7508-48FA-A26E-715BFBDFA63A}" dt="2026-01-05T11:00:32.371" v="588" actId="20577"/>
          <ac:spMkLst>
            <pc:docMk/>
            <pc:sldMk cId="1554240424" sldId="424"/>
            <ac:spMk id="4" creationId="{861B3B44-8257-F4B0-A156-2057D462E43B}"/>
          </ac:spMkLst>
        </pc:spChg>
      </pc:sldChg>
      <pc:sldChg chg="modSp add mod">
        <pc:chgData name="Amalie Miranda Zeeman" userId="cbe1e627-3de8-43e4-8556-021a10d0a5d8" providerId="ADAL" clId="{084BA07B-7508-48FA-A26E-715BFBDFA63A}" dt="2026-01-05T11:15:57.191" v="752" actId="20577"/>
        <pc:sldMkLst>
          <pc:docMk/>
          <pc:sldMk cId="1929766295" sldId="425"/>
        </pc:sldMkLst>
        <pc:spChg chg="mod">
          <ac:chgData name="Amalie Miranda Zeeman" userId="cbe1e627-3de8-43e4-8556-021a10d0a5d8" providerId="ADAL" clId="{084BA07B-7508-48FA-A26E-715BFBDFA63A}" dt="2026-01-05T11:15:57.191" v="752" actId="20577"/>
          <ac:spMkLst>
            <pc:docMk/>
            <pc:sldMk cId="1929766295" sldId="425"/>
            <ac:spMk id="2" creationId="{4132B688-2403-CD95-08A5-C71FBFFCB3F7}"/>
          </ac:spMkLst>
        </pc:spChg>
        <pc:spChg chg="mod">
          <ac:chgData name="Amalie Miranda Zeeman" userId="cbe1e627-3de8-43e4-8556-021a10d0a5d8" providerId="ADAL" clId="{084BA07B-7508-48FA-A26E-715BFBDFA63A}" dt="2026-01-05T11:01:58.197" v="643" actId="20577"/>
          <ac:spMkLst>
            <pc:docMk/>
            <pc:sldMk cId="1929766295" sldId="425"/>
            <ac:spMk id="4" creationId="{C19F507C-6754-7CAD-A2D4-FE48E9B8229B}"/>
          </ac:spMkLst>
        </pc:spChg>
      </pc:sldChg>
      <pc:sldChg chg="modSp add mod">
        <pc:chgData name="Amalie Miranda Zeeman" userId="cbe1e627-3de8-43e4-8556-021a10d0a5d8" providerId="ADAL" clId="{084BA07B-7508-48FA-A26E-715BFBDFA63A}" dt="2026-01-05T12:20:46.181" v="951" actId="255"/>
        <pc:sldMkLst>
          <pc:docMk/>
          <pc:sldMk cId="2840442044" sldId="429"/>
        </pc:sldMkLst>
        <pc:spChg chg="mod">
          <ac:chgData name="Amalie Miranda Zeeman" userId="cbe1e627-3de8-43e4-8556-021a10d0a5d8" providerId="ADAL" clId="{084BA07B-7508-48FA-A26E-715BFBDFA63A}" dt="2026-01-05T12:20:46.181" v="951" actId="255"/>
          <ac:spMkLst>
            <pc:docMk/>
            <pc:sldMk cId="2840442044" sldId="429"/>
            <ac:spMk id="2" creationId="{72276770-8239-BC14-B3A5-2F56B9996DC4}"/>
          </ac:spMkLst>
        </pc:spChg>
        <pc:spChg chg="mod">
          <ac:chgData name="Amalie Miranda Zeeman" userId="cbe1e627-3de8-43e4-8556-021a10d0a5d8" providerId="ADAL" clId="{084BA07B-7508-48FA-A26E-715BFBDFA63A}" dt="2026-01-05T11:16:23.412" v="778" actId="20577"/>
          <ac:spMkLst>
            <pc:docMk/>
            <pc:sldMk cId="2840442044" sldId="429"/>
            <ac:spMk id="4" creationId="{295F3F94-33BD-1F60-42F5-2D90E27D725F}"/>
          </ac:spMkLst>
        </pc:spChg>
      </pc:sldChg>
      <pc:sldChg chg="modSp add mod">
        <pc:chgData name="Amalie Miranda Zeeman" userId="cbe1e627-3de8-43e4-8556-021a10d0a5d8" providerId="ADAL" clId="{084BA07B-7508-48FA-A26E-715BFBDFA63A}" dt="2026-01-05T13:54:38.426" v="954" actId="20577"/>
        <pc:sldMkLst>
          <pc:docMk/>
          <pc:sldMk cId="472826629" sldId="430"/>
        </pc:sldMkLst>
        <pc:spChg chg="mod">
          <ac:chgData name="Amalie Miranda Zeeman" userId="cbe1e627-3de8-43e4-8556-021a10d0a5d8" providerId="ADAL" clId="{084BA07B-7508-48FA-A26E-715BFBDFA63A}" dt="2026-01-05T13:54:38.426" v="954" actId="20577"/>
          <ac:spMkLst>
            <pc:docMk/>
            <pc:sldMk cId="472826629" sldId="430"/>
            <ac:spMk id="2" creationId="{E9777294-43E8-B518-9B1B-1B9784AF39E5}"/>
          </ac:spMkLst>
        </pc:spChg>
        <pc:spChg chg="mod">
          <ac:chgData name="Amalie Miranda Zeeman" userId="cbe1e627-3de8-43e4-8556-021a10d0a5d8" providerId="ADAL" clId="{084BA07B-7508-48FA-A26E-715BFBDFA63A}" dt="2026-01-05T11:18:41.012" v="840" actId="20577"/>
          <ac:spMkLst>
            <pc:docMk/>
            <pc:sldMk cId="472826629" sldId="430"/>
            <ac:spMk id="4" creationId="{3B65B108-473A-FA6C-A1AB-2191C3B4F088}"/>
          </ac:spMkLst>
        </pc:spChg>
      </pc:sldChg>
      <pc:sldChg chg="add">
        <pc:chgData name="Amalie Miranda Zeeman" userId="cbe1e627-3de8-43e4-8556-021a10d0a5d8" providerId="ADAL" clId="{084BA07B-7508-48FA-A26E-715BFBDFA63A}" dt="2026-01-05T11:18:20.621" v="785" actId="2890"/>
        <pc:sldMkLst>
          <pc:docMk/>
          <pc:sldMk cId="2653269993" sldId="43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07/01/2026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A82AE-DB89-4C21-A564-C25FB6962BD7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61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‹#›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‹#›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
							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08735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‹#›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‹#›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595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687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13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199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686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760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611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802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2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013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2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6.xml"/><Relationship Id="rId47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40" Type="http://schemas.openxmlformats.org/officeDocument/2006/relationships/tags" Target="../tags/tag4.xml"/><Relationship Id="rId45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7.xml"/><Relationship Id="rId48" Type="http://schemas.openxmlformats.org/officeDocument/2006/relationships/tags" Target="../tags/tag1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46" Type="http://schemas.openxmlformats.org/officeDocument/2006/relationships/tags" Target="../tags/tag10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6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1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0" Type="http://schemas.openxmlformats.org/officeDocument/2006/relationships/slideLayout" Target="../slideLayouts/slideLayout55.xml"/><Relationship Id="rId41" Type="http://schemas.openxmlformats.org/officeDocument/2006/relationships/tags" Target="../tags/tag18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Level 1</a:t>
            </a:r>
          </a:p>
          <a:p>
            <a:pPr lvl="1"/>
            <a:r>
              <a:rPr lang="da-DK" noProof="0"/>
              <a:t>Level 2</a:t>
            </a:r>
          </a:p>
          <a:p>
            <a:pPr lvl="2"/>
            <a:r>
              <a:rPr lang="da-DK" noProof="0"/>
              <a:t>Level 3</a:t>
            </a:r>
          </a:p>
          <a:p>
            <a:pPr lvl="3"/>
            <a:r>
              <a:rPr lang="da-DK" noProof="0"/>
              <a:t>Level 4, Header</a:t>
            </a:r>
          </a:p>
          <a:p>
            <a:pPr lvl="4"/>
            <a:r>
              <a:rPr lang="da-DK" noProof="0"/>
              <a:t>Level 5, Body</a:t>
            </a:r>
          </a:p>
          <a:p>
            <a:pPr lvl="5"/>
            <a:r>
              <a:rPr lang="da-DK" noProof="0"/>
              <a:t>Level 6 Report bullet</a:t>
            </a:r>
          </a:p>
          <a:p>
            <a:pPr lvl="6"/>
            <a:r>
              <a:rPr lang="da-DK" noProof="0"/>
              <a:t>Level 7, Report Header</a:t>
            </a:r>
          </a:p>
          <a:p>
            <a:pPr lvl="7"/>
            <a:r>
              <a:rPr lang="da-DK" noProof="0"/>
              <a:t>Level 8, Report Body</a:t>
            </a:r>
          </a:p>
          <a:p>
            <a:pPr lvl="8"/>
            <a:r>
              <a:rPr lang="da-DK" noProof="0" err="1"/>
              <a:t>Infographic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4, Header</a:t>
            </a:r>
          </a:p>
          <a:p>
            <a:pPr lvl="4"/>
            <a:r>
              <a:rPr lang="en-GB" noProof="0"/>
              <a:t>Level 5, Body</a:t>
            </a:r>
          </a:p>
          <a:p>
            <a:pPr lvl="5"/>
            <a:r>
              <a:rPr lang="en-GB" noProof="0"/>
              <a:t>Level 6 Report bullet</a:t>
            </a:r>
          </a:p>
          <a:p>
            <a:pPr lvl="6"/>
            <a:r>
              <a:rPr lang="en-GB" noProof="0"/>
              <a:t>Level 7, Report Header</a:t>
            </a:r>
          </a:p>
          <a:p>
            <a:pPr lvl="7"/>
            <a:r>
              <a:rPr lang="en-GB" noProof="0"/>
              <a:t>Level 8, Report Body</a:t>
            </a:r>
          </a:p>
          <a:p>
            <a:pPr lvl="8"/>
            <a:r>
              <a:rPr lang="en-GB" noProof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E9C44-9DAE-47EA-BF7B-527501938C3F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FC2E3-A69C-4D5E-9D0D-9F10D106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7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video.kk.dk/video/114857253/skolernes-erhvervsdag-2025" TargetMode="External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rhvervsdag-for-skoler.kk.dk/" TargetMode="External"/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uk3p@kk.dk" TargetMode="External"/><Relationship Id="rId2" Type="http://schemas.openxmlformats.org/officeDocument/2006/relationships/hyperlink" Target="mailto:NG68@kk.dk" TargetMode="External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74480-E2F3-656D-9DBF-E84AE0599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427" y="4883035"/>
            <a:ext cx="5619848" cy="746943"/>
          </a:xfrm>
        </p:spPr>
        <p:txBody>
          <a:bodyPr>
            <a:normAutofit fontScale="90000"/>
          </a:bodyPr>
          <a:lstStyle/>
          <a:p>
            <a:r>
              <a:rPr lang="da-DK" sz="6000">
                <a:solidFill>
                  <a:srgbClr val="BF1926"/>
                </a:solidFill>
                <a:latin typeface="KBH Black" panose="00000A00000000000000" pitchFamily="2" charset="0"/>
              </a:rPr>
              <a:t>Erhvervsdagen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8D93A36-75A8-13ED-3343-75B660B84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90FF8AE-0ABF-5ABE-F58A-D48A819CDA3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881504" y="2387052"/>
            <a:ext cx="9845750" cy="324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BA7CC55-AF91-58C7-D63E-585B189708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4180"/>
            <a:ext cx="12192000" cy="377714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B0F5D3E-4776-EE55-7B10-6532B920F5A3}"/>
              </a:ext>
            </a:extLst>
          </p:cNvPr>
          <p:cNvSpPr txBox="1">
            <a:spLocks/>
          </p:cNvSpPr>
          <p:nvPr/>
        </p:nvSpPr>
        <p:spPr>
          <a:xfrm>
            <a:off x="580927" y="2666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6000">
                <a:solidFill>
                  <a:srgbClr val="BF1926"/>
                </a:solidFill>
                <a:latin typeface="KBH Black" panose="00000A00000000000000" pitchFamily="2" charset="0"/>
              </a:rPr>
              <a:t>Erhvervsdagen </a:t>
            </a:r>
          </a:p>
          <a:p>
            <a:r>
              <a:rPr lang="da-DK" sz="6000">
                <a:solidFill>
                  <a:srgbClr val="BF1926"/>
                </a:solidFill>
                <a:latin typeface="KBH Black" panose="00000A00000000000000" pitchFamily="2" charset="0"/>
              </a:rPr>
              <a:t>d. 3. juni 2026</a:t>
            </a:r>
          </a:p>
        </p:txBody>
      </p:sp>
    </p:spTree>
    <p:extLst>
      <p:ext uri="{BB962C8B-B14F-4D97-AF65-F5344CB8AC3E}">
        <p14:creationId xmlns:p14="http://schemas.microsoft.com/office/powerpoint/2010/main" val="3358839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42FDD-8710-214E-AC08-1CEE39F7F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5EA82CF-AC39-06ED-123C-468761D59BDE}"/>
              </a:ext>
            </a:extLst>
          </p:cNvPr>
          <p:cNvSpPr txBox="1">
            <a:spLocks/>
          </p:cNvSpPr>
          <p:nvPr/>
        </p:nvSpPr>
        <p:spPr>
          <a:xfrm>
            <a:off x="637442" y="354903"/>
            <a:ext cx="11413338" cy="117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>
                <a:solidFill>
                  <a:srgbClr val="C00000"/>
                </a:solidFill>
                <a:latin typeface="KBH Black" panose="00000A00000000000000" pitchFamily="2" charset="0"/>
              </a:rPr>
              <a:t>Elevvideo fra </a:t>
            </a:r>
            <a:r>
              <a:rPr lang="da-DK" err="1">
                <a:solidFill>
                  <a:srgbClr val="C00000"/>
                </a:solidFill>
                <a:latin typeface="KBH Black" panose="00000A00000000000000" pitchFamily="2" charset="0"/>
              </a:rPr>
              <a:t>Erhversdagen</a:t>
            </a:r>
            <a:r>
              <a:rPr lang="da-DK">
                <a:solidFill>
                  <a:srgbClr val="C00000"/>
                </a:solidFill>
                <a:latin typeface="KBH Black" panose="00000A00000000000000" pitchFamily="2" charset="0"/>
              </a:rPr>
              <a:t> 2025</a:t>
            </a:r>
            <a:endParaRPr kumimoji="0" lang="da-DK" sz="4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BH Black" panose="00000A00000000000000" pitchFamily="2" charset="0"/>
              <a:ea typeface="+mj-ea"/>
              <a:cs typeface="+mj-cs"/>
            </a:endParaRPr>
          </a:p>
        </p:txBody>
      </p:sp>
      <p:pic>
        <p:nvPicPr>
          <p:cNvPr id="7" name="Billede 6">
            <a:hlinkClick r:id="rId2"/>
            <a:extLst>
              <a:ext uri="{FF2B5EF4-FFF2-40B4-BE49-F238E27FC236}">
                <a16:creationId xmlns:a16="http://schemas.microsoft.com/office/drawing/2014/main" id="{2E2B981E-3319-4325-AEF6-BD156F9EE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496" y="2124402"/>
            <a:ext cx="6291007" cy="35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0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82EAA-F5A3-91DC-5642-544D71E29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38E89BB-A01A-C463-D1F7-4E0BA0D3359E}"/>
              </a:ext>
            </a:extLst>
          </p:cNvPr>
          <p:cNvSpPr txBox="1">
            <a:spLocks/>
          </p:cNvSpPr>
          <p:nvPr/>
        </p:nvSpPr>
        <p:spPr>
          <a:xfrm>
            <a:off x="637442" y="354903"/>
            <a:ext cx="11413338" cy="117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BH Black" panose="00000A00000000000000" pitchFamily="2" charset="0"/>
                <a:ea typeface="+mj-ea"/>
                <a:cs typeface="+mj-cs"/>
              </a:rPr>
              <a:t>Tidsplan for Erhvervsdagen 2026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F7A7766C-2E47-31BE-9BDB-7BED86B9E1E4}"/>
              </a:ext>
            </a:extLst>
          </p:cNvPr>
          <p:cNvSpPr txBox="1"/>
          <p:nvPr/>
        </p:nvSpPr>
        <p:spPr>
          <a:xfrm>
            <a:off x="637442" y="1943925"/>
            <a:ext cx="9148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</a:rPr>
              <a:t>08:00-09:00	Mødes med eleverne i klassen </a:t>
            </a:r>
          </a:p>
          <a:p>
            <a:endParaRPr lang="da-DK" sz="2400">
              <a:solidFill>
                <a:srgbClr val="C01726"/>
              </a:solidFill>
              <a:latin typeface="KBH" panose="00000500000000000000" pitchFamily="2" charset="0"/>
            </a:endParaRPr>
          </a:p>
          <a:p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</a:rPr>
              <a:t>09:00-10:00		Transport til virksomheder</a:t>
            </a:r>
          </a:p>
          <a:p>
            <a:endParaRPr lang="da-DK" sz="2400">
              <a:solidFill>
                <a:srgbClr val="C01726"/>
              </a:solidFill>
              <a:latin typeface="KBH" panose="00000500000000000000" pitchFamily="2" charset="0"/>
            </a:endParaRPr>
          </a:p>
          <a:p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</a:rPr>
              <a:t>10:00-13:00		Virksomhedsbesøg</a:t>
            </a:r>
          </a:p>
          <a:p>
            <a:endParaRPr lang="da-DK" sz="2400">
              <a:solidFill>
                <a:srgbClr val="C01726"/>
              </a:solidFill>
              <a:latin typeface="KBH" panose="00000500000000000000" pitchFamily="2" charset="0"/>
            </a:endParaRPr>
          </a:p>
          <a:p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</a:rPr>
              <a:t>13:00-14:00		Transport hjem</a:t>
            </a:r>
          </a:p>
        </p:txBody>
      </p:sp>
    </p:spTree>
    <p:extLst>
      <p:ext uri="{BB962C8B-B14F-4D97-AF65-F5344CB8AC3E}">
        <p14:creationId xmlns:p14="http://schemas.microsoft.com/office/powerpoint/2010/main" val="1276516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D8657-C0F4-2DAB-2FEF-8F2790FBB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BD79221-08F0-F588-4158-1D621662DC05}"/>
              </a:ext>
            </a:extLst>
          </p:cNvPr>
          <p:cNvSpPr txBox="1">
            <a:spLocks/>
          </p:cNvSpPr>
          <p:nvPr/>
        </p:nvSpPr>
        <p:spPr>
          <a:xfrm>
            <a:off x="637442" y="354903"/>
            <a:ext cx="11413338" cy="117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BH Black" panose="00000A00000000000000" pitchFamily="2" charset="0"/>
                <a:ea typeface="+mj-ea"/>
                <a:cs typeface="+mj-cs"/>
              </a:rPr>
              <a:t>Muligt program for virksomhedsbesøget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C7DCD00D-D978-DC04-9184-4D75548C93E1}"/>
              </a:ext>
            </a:extLst>
          </p:cNvPr>
          <p:cNvSpPr txBox="1"/>
          <p:nvPr/>
        </p:nvSpPr>
        <p:spPr>
          <a:xfrm>
            <a:off x="637442" y="1943925"/>
            <a:ext cx="9148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</a:rPr>
              <a:t>10:00			Eleverne ankommer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>
              <a:solidFill>
                <a:srgbClr val="C01726"/>
              </a:solidFill>
              <a:latin typeface="KBH" panose="00000500000000000000" pitchFamily="2" charset="0"/>
            </a:endParaRPr>
          </a:p>
          <a:p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</a:rPr>
              <a:t>10:00-10:30		Velkomst og rundvisning</a:t>
            </a:r>
          </a:p>
          <a:p>
            <a:endParaRPr lang="da-DK" sz="2400">
              <a:solidFill>
                <a:srgbClr val="C01726"/>
              </a:solidFill>
              <a:latin typeface="KBH" panose="00000500000000000000" pitchFamily="2" charset="0"/>
            </a:endParaRPr>
          </a:p>
          <a:p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</a:rPr>
              <a:t>10:30-11:30		</a:t>
            </a:r>
            <a:r>
              <a:rPr lang="da-DK" sz="2400" err="1">
                <a:solidFill>
                  <a:srgbClr val="C01726"/>
                </a:solidFill>
                <a:latin typeface="KBH" panose="00000500000000000000" pitchFamily="2" charset="0"/>
              </a:rPr>
              <a:t>Hands-on</a:t>
            </a:r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</a:rPr>
              <a:t> opgave</a:t>
            </a:r>
          </a:p>
          <a:p>
            <a:endParaRPr lang="da-DK" sz="2400">
              <a:solidFill>
                <a:srgbClr val="C01726"/>
              </a:solidFill>
              <a:latin typeface="KBH" panose="00000500000000000000" pitchFamily="2" charset="0"/>
            </a:endParaRPr>
          </a:p>
          <a:p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</a:rPr>
              <a:t>11:30-12:15		Madpakker</a:t>
            </a:r>
          </a:p>
          <a:p>
            <a:endParaRPr lang="da-DK" sz="2400">
              <a:solidFill>
                <a:srgbClr val="C01726"/>
              </a:solidFill>
              <a:latin typeface="KBH" panose="00000500000000000000" pitchFamily="2" charset="0"/>
            </a:endParaRPr>
          </a:p>
          <a:p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</a:rPr>
              <a:t>12:15-12:45		Interviews med udvalgte medarbejdere</a:t>
            </a:r>
          </a:p>
          <a:p>
            <a:endParaRPr lang="da-DK" sz="2400">
              <a:solidFill>
                <a:srgbClr val="C01726"/>
              </a:solidFill>
              <a:latin typeface="KBH" panose="00000500000000000000" pitchFamily="2" charset="0"/>
            </a:endParaRPr>
          </a:p>
          <a:p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</a:rPr>
              <a:t>12:45-13:00		Afrunding og tak for i dag</a:t>
            </a:r>
          </a:p>
        </p:txBody>
      </p:sp>
    </p:spTree>
    <p:extLst>
      <p:ext uri="{BB962C8B-B14F-4D97-AF65-F5344CB8AC3E}">
        <p14:creationId xmlns:p14="http://schemas.microsoft.com/office/powerpoint/2010/main" val="3639268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E07C4-B3C7-E800-530B-5BDF103C5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61B3B44-8257-F4B0-A156-2057D462E43B}"/>
              </a:ext>
            </a:extLst>
          </p:cNvPr>
          <p:cNvSpPr txBox="1">
            <a:spLocks/>
          </p:cNvSpPr>
          <p:nvPr/>
        </p:nvSpPr>
        <p:spPr>
          <a:xfrm>
            <a:off x="637442" y="578423"/>
            <a:ext cx="11413338" cy="117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BH Black" panose="00000A00000000000000" pitchFamily="2" charset="0"/>
                <a:ea typeface="+mj-ea"/>
                <a:cs typeface="+mj-cs"/>
              </a:rPr>
              <a:t>Elevmedbestemmelse – find selv virksomheder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EE2DCC63-75C7-7088-9123-76AC7F5976AA}"/>
              </a:ext>
            </a:extLst>
          </p:cNvPr>
          <p:cNvSpPr txBox="1"/>
          <p:nvPr/>
        </p:nvSpPr>
        <p:spPr>
          <a:xfrm>
            <a:off x="637442" y="2411285"/>
            <a:ext cx="91488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  <a:sym typeface="Wingdings" panose="05000000000000000000" pitchFamily="2" charset="2"/>
              </a:rPr>
              <a:t>Muligt for elever selv at finde en virksomhed frem til </a:t>
            </a:r>
            <a:r>
              <a:rPr lang="da-DK" sz="2400" b="1">
                <a:solidFill>
                  <a:srgbClr val="C01726"/>
                </a:solidFill>
                <a:latin typeface="KBH" panose="00000500000000000000" pitchFamily="2" charset="0"/>
                <a:sym typeface="Wingdings" panose="05000000000000000000" pitchFamily="2" charset="2"/>
              </a:rPr>
              <a:t>onsdag 25. februar 2026</a:t>
            </a:r>
          </a:p>
          <a:p>
            <a:endParaRPr lang="da-DK" sz="2400">
              <a:solidFill>
                <a:srgbClr val="C01726"/>
              </a:solidFill>
              <a:latin typeface="KBH" panose="00000500000000000000" pitchFamily="2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  <a:sym typeface="Wingdings" panose="05000000000000000000" pitchFamily="2" charset="2"/>
              </a:rPr>
              <a:t>Gennem eget/forældres netværk (forslag til Aulabesked)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  <a:sym typeface="Wingdings" panose="05000000000000000000" pitchFamily="2" charset="2"/>
              </a:rPr>
              <a:t>Gennem opgave hele klassen får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  <a:sym typeface="Wingdings" panose="05000000000000000000" pitchFamily="2" charset="2"/>
              </a:rPr>
              <a:t>Lærerne kan bidrage ved at finde virksomheder</a:t>
            </a:r>
          </a:p>
        </p:txBody>
      </p:sp>
    </p:spTree>
    <p:extLst>
      <p:ext uri="{BB962C8B-B14F-4D97-AF65-F5344CB8AC3E}">
        <p14:creationId xmlns:p14="http://schemas.microsoft.com/office/powerpoint/2010/main" val="1554240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FFE48-3FDF-4F36-FE74-B1770E82F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19F507C-6754-7CAD-A2D4-FE48E9B8229B}"/>
              </a:ext>
            </a:extLst>
          </p:cNvPr>
          <p:cNvSpPr txBox="1">
            <a:spLocks/>
          </p:cNvSpPr>
          <p:nvPr/>
        </p:nvSpPr>
        <p:spPr>
          <a:xfrm>
            <a:off x="637442" y="354903"/>
            <a:ext cx="11413338" cy="117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BH Black" panose="00000A00000000000000" pitchFamily="2" charset="0"/>
                <a:ea typeface="+mj-ea"/>
                <a:cs typeface="+mj-cs"/>
              </a:rPr>
              <a:t>Kriterier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4132B688-2403-CD95-08A5-C71FBFFCB3F7}"/>
              </a:ext>
            </a:extLst>
          </p:cNvPr>
          <p:cNvSpPr txBox="1"/>
          <p:nvPr/>
        </p:nvSpPr>
        <p:spPr>
          <a:xfrm>
            <a:off x="637442" y="1943925"/>
            <a:ext cx="914881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  <a:sym typeface="Wingdings" panose="05000000000000000000" pitchFamily="2" charset="2"/>
              </a:rPr>
              <a:t>Min. ét hold (7-9 elever)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  <a:sym typeface="Wingdings" panose="05000000000000000000" pitchFamily="2" charset="2"/>
              </a:rPr>
              <a:t>Hele klassen må gerne besøge virksomheden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  <a:sym typeface="Wingdings" panose="05000000000000000000" pitchFamily="2" charset="2"/>
              </a:rPr>
              <a:t>Transporttid indenfor 1 time fra skole til virksomhed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  <a:sym typeface="Wingdings" panose="05000000000000000000" pitchFamily="2" charset="2"/>
              </a:rPr>
              <a:t>Dato og tidspunkt ligger fast (d. 3. juni kl. 10-13)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  <a:sym typeface="Wingdings" panose="05000000000000000000" pitchFamily="2" charset="2"/>
              </a:rPr>
              <a:t>Virksomhed skal tilmelde sig via tilmeldingsformular (findes på </a:t>
            </a:r>
            <a:r>
              <a:rPr lang="da-DK" sz="2400" err="1">
                <a:solidFill>
                  <a:srgbClr val="C01726"/>
                </a:solidFill>
                <a:latin typeface="KBH" panose="00000500000000000000" pitchFamily="2" charset="0"/>
                <a:sym typeface="Wingdings" panose="05000000000000000000" pitchFamily="2" charset="2"/>
              </a:rPr>
              <a:t>Erhvervsdagens</a:t>
            </a:r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  <a:sym typeface="Wingdings" panose="05000000000000000000" pitchFamily="2" charset="2"/>
              </a:rPr>
              <a:t> hjemmeside)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  <a:sym typeface="Wingdings" panose="05000000000000000000" pitchFamily="2" charset="2"/>
              </a:rPr>
              <a:t>Skolerne skal orientere </a:t>
            </a:r>
            <a:r>
              <a:rPr lang="da-DK" sz="2400" err="1">
                <a:solidFill>
                  <a:srgbClr val="C01726"/>
                </a:solidFill>
                <a:latin typeface="KBH" panose="00000500000000000000" pitchFamily="2" charset="0"/>
                <a:sym typeface="Wingdings" panose="05000000000000000000" pitchFamily="2" charset="2"/>
              </a:rPr>
              <a:t>Erhvervsdagens</a:t>
            </a:r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  <a:sym typeface="Wingdings" panose="05000000000000000000" pitchFamily="2" charset="2"/>
              </a:rPr>
              <a:t> projektgruppe</a:t>
            </a:r>
            <a:endParaRPr lang="da-DK" sz="2400" b="1">
              <a:solidFill>
                <a:srgbClr val="C01726"/>
              </a:solidFill>
              <a:latin typeface="KBH" panose="00000500000000000000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29766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9205B-0FDE-8428-349E-3C85D450B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95F3F94-33BD-1F60-42F5-2D90E27D725F}"/>
              </a:ext>
            </a:extLst>
          </p:cNvPr>
          <p:cNvSpPr txBox="1">
            <a:spLocks/>
          </p:cNvSpPr>
          <p:nvPr/>
        </p:nvSpPr>
        <p:spPr>
          <a:xfrm>
            <a:off x="637442" y="354903"/>
            <a:ext cx="11413338" cy="117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BH Black" panose="00000A00000000000000" pitchFamily="2" charset="0"/>
                <a:ea typeface="+mj-ea"/>
                <a:cs typeface="+mj-cs"/>
              </a:rPr>
              <a:t>Opgaver før Erhvervsdagen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72276770-8239-BC14-B3A5-2F56B9996DC4}"/>
              </a:ext>
            </a:extLst>
          </p:cNvPr>
          <p:cNvSpPr txBox="1"/>
          <p:nvPr/>
        </p:nvSpPr>
        <p:spPr>
          <a:xfrm>
            <a:off x="637442" y="1733613"/>
            <a:ext cx="91488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>
                <a:solidFill>
                  <a:srgbClr val="C01726"/>
                </a:solidFill>
                <a:latin typeface="KBH" panose="00000500000000000000" pitchFamily="2" charset="0"/>
              </a:rPr>
              <a:t>Til og med d. 25. februar</a:t>
            </a:r>
          </a:p>
          <a:p>
            <a:r>
              <a:rPr lang="da-DK" sz="2000">
                <a:solidFill>
                  <a:srgbClr val="C01726"/>
                </a:solidFill>
                <a:latin typeface="KBH" panose="00000500000000000000" pitchFamily="2" charset="0"/>
              </a:rPr>
              <a:t>Eleverne har mulighed for selv at finde besøgsvirksomhed (frivilligt)</a:t>
            </a:r>
          </a:p>
          <a:p>
            <a:endParaRPr lang="da-DK" sz="2000">
              <a:solidFill>
                <a:srgbClr val="C01726"/>
              </a:solidFill>
              <a:latin typeface="KBH" panose="00000500000000000000" pitchFamily="2" charset="0"/>
            </a:endParaRPr>
          </a:p>
          <a:p>
            <a:r>
              <a:rPr lang="da-DK" sz="2000" b="1">
                <a:solidFill>
                  <a:srgbClr val="C01726"/>
                </a:solidFill>
                <a:latin typeface="KBH" panose="00000500000000000000" pitchFamily="2" charset="0"/>
              </a:rPr>
              <a:t>Uge 16</a:t>
            </a:r>
          </a:p>
          <a:p>
            <a:r>
              <a:rPr lang="da-DK" sz="2000">
                <a:solidFill>
                  <a:srgbClr val="C01726"/>
                </a:solidFill>
                <a:latin typeface="KBH" panose="00000500000000000000" pitchFamily="2" charset="0"/>
              </a:rPr>
              <a:t>Sende forældrebrev med udgangstilladelse på Aula</a:t>
            </a:r>
          </a:p>
          <a:p>
            <a:endParaRPr lang="da-DK" sz="2000">
              <a:solidFill>
                <a:srgbClr val="C01726"/>
              </a:solidFill>
              <a:latin typeface="KBH" panose="00000500000000000000" pitchFamily="2" charset="0"/>
            </a:endParaRPr>
          </a:p>
          <a:p>
            <a:r>
              <a:rPr lang="da-DK" sz="2000" b="1">
                <a:solidFill>
                  <a:srgbClr val="C01726"/>
                </a:solidFill>
                <a:latin typeface="KBH" panose="00000500000000000000" pitchFamily="2" charset="0"/>
              </a:rPr>
              <a:t>11. maj</a:t>
            </a:r>
          </a:p>
          <a:p>
            <a:r>
              <a:rPr lang="da-DK" sz="2000">
                <a:solidFill>
                  <a:srgbClr val="C01726"/>
                </a:solidFill>
                <a:latin typeface="KBH" panose="00000500000000000000" pitchFamily="2" charset="0"/>
              </a:rPr>
              <a:t>Skolerne modtager </a:t>
            </a:r>
            <a:r>
              <a:rPr lang="da-DK" sz="2000" err="1">
                <a:solidFill>
                  <a:srgbClr val="C01726"/>
                </a:solidFill>
                <a:latin typeface="KBH" panose="00000500000000000000" pitchFamily="2" charset="0"/>
              </a:rPr>
              <a:t>Excelark</a:t>
            </a:r>
            <a:r>
              <a:rPr lang="da-DK" sz="2000">
                <a:solidFill>
                  <a:srgbClr val="C01726"/>
                </a:solidFill>
                <a:latin typeface="KBH" panose="00000500000000000000" pitchFamily="2" charset="0"/>
              </a:rPr>
              <a:t> med tildelte virksomheder (se </a:t>
            </a:r>
            <a:r>
              <a:rPr lang="da-DK" sz="2000" err="1">
                <a:solidFill>
                  <a:srgbClr val="C01726"/>
                </a:solidFill>
                <a:latin typeface="KBH" panose="00000500000000000000" pitchFamily="2" charset="0"/>
              </a:rPr>
              <a:t>tutorial</a:t>
            </a:r>
            <a:r>
              <a:rPr lang="da-DK" sz="2000">
                <a:solidFill>
                  <a:srgbClr val="C01726"/>
                </a:solidFill>
                <a:latin typeface="KBH" panose="00000500000000000000" pitchFamily="2" charset="0"/>
              </a:rPr>
              <a:t> på hjemmeside)</a:t>
            </a:r>
          </a:p>
          <a:p>
            <a:endParaRPr lang="da-DK" sz="2000" b="1">
              <a:solidFill>
                <a:srgbClr val="C01726"/>
              </a:solidFill>
              <a:latin typeface="KBH" panose="00000500000000000000" pitchFamily="2" charset="0"/>
            </a:endParaRPr>
          </a:p>
          <a:p>
            <a:r>
              <a:rPr lang="da-DK" sz="2000" b="1">
                <a:solidFill>
                  <a:srgbClr val="C01726"/>
                </a:solidFill>
                <a:latin typeface="KBH" panose="00000500000000000000" pitchFamily="2" charset="0"/>
              </a:rPr>
              <a:t>20. maj</a:t>
            </a:r>
          </a:p>
          <a:p>
            <a:r>
              <a:rPr lang="da-DK" sz="2000">
                <a:solidFill>
                  <a:srgbClr val="C01726"/>
                </a:solidFill>
                <a:latin typeface="KBH" panose="00000500000000000000" pitchFamily="2" charset="0"/>
              </a:rPr>
              <a:t>Skolerne sender udfyldte </a:t>
            </a:r>
            <a:r>
              <a:rPr lang="da-DK" sz="2000" err="1">
                <a:solidFill>
                  <a:srgbClr val="C01726"/>
                </a:solidFill>
                <a:latin typeface="KBH" panose="00000500000000000000" pitchFamily="2" charset="0"/>
              </a:rPr>
              <a:t>Excelark</a:t>
            </a:r>
            <a:r>
              <a:rPr lang="da-DK" sz="2000">
                <a:solidFill>
                  <a:srgbClr val="C01726"/>
                </a:solidFill>
                <a:latin typeface="KBH" panose="00000500000000000000" pitchFamily="2" charset="0"/>
              </a:rPr>
              <a:t> retur </a:t>
            </a:r>
            <a:r>
              <a:rPr lang="da-DK" sz="2000">
                <a:solidFill>
                  <a:srgbClr val="C01726"/>
                </a:solidFill>
                <a:latin typeface="KBH" panose="00000500000000000000" pitchFamily="2" charset="0"/>
                <a:sym typeface="Wingdings" panose="05000000000000000000" pitchFamily="2" charset="2"/>
              </a:rPr>
              <a:t> husk kontaktperson</a:t>
            </a:r>
            <a:endParaRPr lang="da-DK" sz="2000">
              <a:solidFill>
                <a:srgbClr val="C01726"/>
              </a:solidFill>
              <a:latin typeface="KBH" panose="00000500000000000000" pitchFamily="2" charset="0"/>
            </a:endParaRPr>
          </a:p>
          <a:p>
            <a:endParaRPr lang="da-DK" sz="2000">
              <a:solidFill>
                <a:srgbClr val="C01726"/>
              </a:solidFill>
              <a:latin typeface="KBH" panose="00000500000000000000" pitchFamily="2" charset="0"/>
            </a:endParaRPr>
          </a:p>
          <a:p>
            <a:r>
              <a:rPr lang="da-DK" sz="2000" b="1">
                <a:solidFill>
                  <a:srgbClr val="C01726"/>
                </a:solidFill>
                <a:latin typeface="KBH" panose="00000500000000000000" pitchFamily="2" charset="0"/>
              </a:rPr>
              <a:t>Uge 21 - 23</a:t>
            </a:r>
          </a:p>
          <a:p>
            <a:r>
              <a:rPr lang="da-DK" sz="2000">
                <a:solidFill>
                  <a:srgbClr val="C01726"/>
                </a:solidFill>
                <a:latin typeface="KBH" panose="00000500000000000000" pitchFamily="2" charset="0"/>
              </a:rPr>
              <a:t>Forberede elever på virksomhedsbesøget</a:t>
            </a:r>
          </a:p>
        </p:txBody>
      </p:sp>
    </p:spTree>
    <p:extLst>
      <p:ext uri="{BB962C8B-B14F-4D97-AF65-F5344CB8AC3E}">
        <p14:creationId xmlns:p14="http://schemas.microsoft.com/office/powerpoint/2010/main" val="2840442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C9576-F0F1-9E26-840F-DA7E01BC6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B65B108-473A-FA6C-A1AB-2191C3B4F088}"/>
              </a:ext>
            </a:extLst>
          </p:cNvPr>
          <p:cNvSpPr txBox="1">
            <a:spLocks/>
          </p:cNvSpPr>
          <p:nvPr/>
        </p:nvSpPr>
        <p:spPr>
          <a:xfrm>
            <a:off x="637442" y="354903"/>
            <a:ext cx="11413338" cy="117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BH Black" panose="00000A00000000000000" pitchFamily="2" charset="0"/>
                <a:ea typeface="+mj-ea"/>
                <a:cs typeface="+mj-cs"/>
              </a:rPr>
              <a:t>Forbered dine elever på virksomhedsbesøget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E9777294-43E8-B518-9B1B-1B9784AF39E5}"/>
              </a:ext>
            </a:extLst>
          </p:cNvPr>
          <p:cNvSpPr txBox="1"/>
          <p:nvPr/>
        </p:nvSpPr>
        <p:spPr>
          <a:xfrm>
            <a:off x="637442" y="1733613"/>
            <a:ext cx="9148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</a:rPr>
              <a:t>Research om virksomheden </a:t>
            </a:r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da-DK" sz="2400" b="1">
                <a:solidFill>
                  <a:srgbClr val="C01726"/>
                </a:solidFill>
                <a:latin typeface="KBH" panose="00000500000000000000" pitchFamily="2" charset="0"/>
                <a:sym typeface="Wingdings" panose="05000000000000000000" pitchFamily="2" charset="2"/>
              </a:rPr>
              <a:t>tag kontakt til virksomhed</a:t>
            </a:r>
            <a:endParaRPr lang="da-DK" sz="2400" b="1">
              <a:solidFill>
                <a:srgbClr val="C01726"/>
              </a:solidFill>
              <a:latin typeface="KBH" panose="000005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da-DK" sz="2400">
              <a:solidFill>
                <a:srgbClr val="C01726"/>
              </a:solidFill>
              <a:latin typeface="KBH" panose="000005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</a:rPr>
              <a:t>Lave en spørgeguide, så grupperne kan interviewe en medarbejder på virksomheden</a:t>
            </a:r>
          </a:p>
          <a:p>
            <a:pPr marL="457200" indent="-457200">
              <a:buFont typeface="+mj-lt"/>
              <a:buAutoNum type="arabicPeriod"/>
            </a:pPr>
            <a:endParaRPr lang="da-DK" sz="2400">
              <a:solidFill>
                <a:srgbClr val="C01726"/>
              </a:solidFill>
              <a:latin typeface="KBH" panose="000005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</a:rPr>
              <a:t>Lave en rejseplan</a:t>
            </a:r>
          </a:p>
          <a:p>
            <a:endParaRPr lang="da-DK" sz="2400" b="1">
              <a:solidFill>
                <a:srgbClr val="C01726"/>
              </a:solidFill>
              <a:latin typeface="KBH" panose="00000500000000000000" pitchFamily="2" charset="0"/>
              <a:sym typeface="Wingdings" panose="05000000000000000000" pitchFamily="2" charset="2"/>
            </a:endParaRPr>
          </a:p>
          <a:p>
            <a:r>
              <a:rPr lang="da-DK" sz="2400" b="1">
                <a:solidFill>
                  <a:srgbClr val="C01726"/>
                </a:solidFill>
                <a:latin typeface="KBH" panose="00000500000000000000" pitchFamily="2" charset="0"/>
                <a:sym typeface="Wingdings" panose="05000000000000000000" pitchFamily="2" charset="2"/>
              </a:rPr>
              <a:t>NB: Enkelte virksomheder ønsker selv at give eleverne en forberedelsesopgave</a:t>
            </a:r>
            <a:endParaRPr lang="da-DK" sz="2400" b="1">
              <a:solidFill>
                <a:srgbClr val="C01726"/>
              </a:solidFill>
              <a:latin typeface="KB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26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B07A7-7DC4-4AE6-5B9D-9C34265DE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C62D5D2-853E-7E42-10B5-48169556330F}"/>
              </a:ext>
            </a:extLst>
          </p:cNvPr>
          <p:cNvSpPr txBox="1">
            <a:spLocks/>
          </p:cNvSpPr>
          <p:nvPr/>
        </p:nvSpPr>
        <p:spPr>
          <a:xfrm>
            <a:off x="637442" y="354903"/>
            <a:ext cx="11413338" cy="117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a-DK">
                <a:solidFill>
                  <a:srgbClr val="C01726"/>
                </a:solidFill>
                <a:latin typeface="KBH Black" panose="00000A00000000000000" pitchFamily="2" charset="0"/>
              </a:rPr>
              <a:t>Opgaver på Erhvervsdagen</a:t>
            </a:r>
            <a:endParaRPr kumimoji="0" lang="da-DK" sz="4400" b="0" i="0" u="none" strike="noStrike" kern="1200" cap="none" spc="0" normalizeH="0" baseline="0" noProof="0">
              <a:ln>
                <a:noFill/>
              </a:ln>
              <a:solidFill>
                <a:srgbClr val="C01726"/>
              </a:solidFill>
              <a:effectLst/>
              <a:uLnTx/>
              <a:uFillTx/>
              <a:latin typeface="KBH Black" panose="00000A00000000000000" pitchFamily="2" charset="0"/>
              <a:ea typeface="+mj-ea"/>
              <a:cs typeface="+mj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B941B09-6783-4B4B-79B4-70977DA293A9}"/>
              </a:ext>
            </a:extLst>
          </p:cNvPr>
          <p:cNvSpPr txBox="1"/>
          <p:nvPr/>
        </p:nvSpPr>
        <p:spPr>
          <a:xfrm>
            <a:off x="637442" y="1733613"/>
            <a:ext cx="9148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sz="2400">
              <a:solidFill>
                <a:srgbClr val="C01726"/>
              </a:solidFill>
              <a:latin typeface="KBH" panose="00000500000000000000" pitchFamily="2" charset="0"/>
            </a:endParaRPr>
          </a:p>
          <a:p>
            <a:endParaRPr lang="da-DK" sz="2400">
              <a:solidFill>
                <a:srgbClr val="C01726"/>
              </a:solidFill>
              <a:latin typeface="KBH" panose="00000500000000000000" pitchFamily="2" charset="0"/>
            </a:endParaRPr>
          </a:p>
          <a:p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</a:rPr>
              <a:t>Starte op i klassen kl. 08:00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>
              <a:solidFill>
                <a:srgbClr val="C01726"/>
              </a:solidFill>
              <a:latin typeface="KBH" panose="00000500000000000000" pitchFamily="2" charset="0"/>
            </a:endParaRPr>
          </a:p>
          <a:p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</a:rPr>
              <a:t>Tag med én af grupperne</a:t>
            </a:r>
          </a:p>
        </p:txBody>
      </p:sp>
    </p:spTree>
    <p:extLst>
      <p:ext uri="{BB962C8B-B14F-4D97-AF65-F5344CB8AC3E}">
        <p14:creationId xmlns:p14="http://schemas.microsoft.com/office/powerpoint/2010/main" val="2653269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573F3-D1F9-3CFB-B6F8-81E9168AC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E4064FA-5ECC-3FE9-6F3F-68AEF6D744E7}"/>
              </a:ext>
            </a:extLst>
          </p:cNvPr>
          <p:cNvSpPr txBox="1">
            <a:spLocks/>
          </p:cNvSpPr>
          <p:nvPr/>
        </p:nvSpPr>
        <p:spPr>
          <a:xfrm>
            <a:off x="637442" y="354903"/>
            <a:ext cx="11413338" cy="117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a-DK">
                <a:solidFill>
                  <a:srgbClr val="C01726"/>
                </a:solidFill>
                <a:latin typeface="KBH Black" panose="00000A00000000000000" pitchFamily="2" charset="0"/>
              </a:rPr>
              <a:t>Opgaver efter Erhvervsdagen</a:t>
            </a:r>
            <a:endParaRPr kumimoji="0" lang="da-DK" sz="4400" b="0" i="0" u="none" strike="noStrike" kern="1200" cap="none" spc="0" normalizeH="0" baseline="0" noProof="0">
              <a:ln>
                <a:noFill/>
              </a:ln>
              <a:solidFill>
                <a:srgbClr val="C01726"/>
              </a:solidFill>
              <a:effectLst/>
              <a:uLnTx/>
              <a:uFillTx/>
              <a:latin typeface="KBH Black" panose="00000A00000000000000" pitchFamily="2" charset="0"/>
              <a:ea typeface="+mj-ea"/>
              <a:cs typeface="+mj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3D85CDD2-6185-ABFE-1685-8F27686C1882}"/>
              </a:ext>
            </a:extLst>
          </p:cNvPr>
          <p:cNvSpPr txBox="1"/>
          <p:nvPr/>
        </p:nvSpPr>
        <p:spPr>
          <a:xfrm>
            <a:off x="637442" y="1733613"/>
            <a:ext cx="9148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>
                <a:solidFill>
                  <a:srgbClr val="C00000"/>
                </a:solidFill>
                <a:latin typeface="KBH" panose="00000500000000000000" pitchFamily="2" charset="0"/>
              </a:rPr>
              <a:t>Videndeling: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>
              <a:solidFill>
                <a:srgbClr val="C00000"/>
              </a:solidFill>
              <a:latin typeface="KBH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>
                <a:solidFill>
                  <a:srgbClr val="C00000"/>
                </a:solidFill>
                <a:latin typeface="KBH" panose="00000500000000000000" pitchFamily="2" charset="0"/>
              </a:rPr>
              <a:t>Del interviews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>
              <a:solidFill>
                <a:srgbClr val="C00000"/>
              </a:solidFill>
              <a:latin typeface="KBH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>
                <a:solidFill>
                  <a:srgbClr val="C00000"/>
                </a:solidFill>
                <a:latin typeface="KBH" panose="00000500000000000000" pitchFamily="2" charset="0"/>
              </a:rPr>
              <a:t>Snak ud fra samtalehjulet</a:t>
            </a:r>
          </a:p>
          <a:p>
            <a:endParaRPr lang="da-DK" sz="2400">
              <a:solidFill>
                <a:srgbClr val="C00000"/>
              </a:solidFill>
              <a:latin typeface="KBH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>
                <a:solidFill>
                  <a:srgbClr val="C00000"/>
                </a:solidFill>
                <a:latin typeface="KBH" panose="00000500000000000000" pitchFamily="2" charset="0"/>
              </a:rPr>
              <a:t>Udfyld plakat – klassens karriere-bingo</a:t>
            </a:r>
          </a:p>
          <a:p>
            <a:endParaRPr lang="da-DK" sz="2400">
              <a:solidFill>
                <a:srgbClr val="C01726"/>
              </a:solidFill>
              <a:latin typeface="KBH" panose="00000500000000000000" pitchFamily="2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7166AE2-E651-22F3-3D47-55C1EFE54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319" y="1349943"/>
            <a:ext cx="3580025" cy="50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83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57CB2-1D66-2F4F-7C56-DC8E391AA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9F141B7-8A8E-8D44-B74B-30F3DB6EABCA}"/>
              </a:ext>
            </a:extLst>
          </p:cNvPr>
          <p:cNvSpPr txBox="1">
            <a:spLocks/>
          </p:cNvSpPr>
          <p:nvPr/>
        </p:nvSpPr>
        <p:spPr>
          <a:xfrm>
            <a:off x="991404" y="2842336"/>
            <a:ext cx="11413338" cy="117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a-DK">
                <a:solidFill>
                  <a:srgbClr val="C01726"/>
                </a:solidFill>
                <a:latin typeface="KBH Black" panose="00000A00000000000000" pitchFamily="2" charset="0"/>
              </a:rPr>
              <a:t>Sparring med jeres UU-vejleder og Uddannelsesambassadør</a:t>
            </a:r>
            <a:endParaRPr kumimoji="0" lang="da-DK" sz="4400" b="0" i="0" u="none" strike="noStrike" kern="1200" cap="none" spc="0" normalizeH="0" baseline="0" noProof="0">
              <a:ln>
                <a:noFill/>
              </a:ln>
              <a:solidFill>
                <a:srgbClr val="C01726"/>
              </a:solidFill>
              <a:effectLst/>
              <a:uLnTx/>
              <a:uFillTx/>
              <a:latin typeface="KBH Black" panose="00000A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844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FEC48-0E36-61E8-3EFC-8E73DDEA0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66B0C81-AC4B-F896-7EC4-4ED944EEF84D}"/>
              </a:ext>
            </a:extLst>
          </p:cNvPr>
          <p:cNvSpPr txBox="1">
            <a:spLocks/>
          </p:cNvSpPr>
          <p:nvPr/>
        </p:nvSpPr>
        <p:spPr>
          <a:xfrm>
            <a:off x="637442" y="354903"/>
            <a:ext cx="11413338" cy="117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BH Black" panose="00000A00000000000000" pitchFamily="2" charset="0"/>
                <a:ea typeface="+mj-ea"/>
                <a:cs typeface="+mj-cs"/>
              </a:rPr>
              <a:t>Dagsorden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F1659D3-B9B0-FF9C-50D6-D01411095B7C}"/>
              </a:ext>
            </a:extLst>
          </p:cNvPr>
          <p:cNvSpPr txBox="1"/>
          <p:nvPr/>
        </p:nvSpPr>
        <p:spPr>
          <a:xfrm>
            <a:off x="637442" y="1943925"/>
            <a:ext cx="91923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>
                <a:solidFill>
                  <a:srgbClr val="C01726"/>
                </a:solidFill>
                <a:latin typeface="KBH"/>
              </a:rPr>
              <a:t>Orientering om Erhvervsdagen 2026</a:t>
            </a:r>
            <a:endParaRPr lang="da-DK" sz="2400">
              <a:solidFill>
                <a:srgbClr val="C01726"/>
              </a:solidFill>
              <a:latin typeface="KBH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</a:rPr>
              <a:t>Opgaver før, under og efter Erhvervsdagen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</a:rPr>
              <a:t>Spørgsmål</a:t>
            </a:r>
          </a:p>
        </p:txBody>
      </p:sp>
    </p:spTree>
    <p:extLst>
      <p:ext uri="{BB962C8B-B14F-4D97-AF65-F5344CB8AC3E}">
        <p14:creationId xmlns:p14="http://schemas.microsoft.com/office/powerpoint/2010/main" val="2637091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3B410-B1E5-D292-A65B-389E910B1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4E61E19-75C3-2B42-8461-4EAE75CEAC86}"/>
              </a:ext>
            </a:extLst>
          </p:cNvPr>
          <p:cNvSpPr txBox="1">
            <a:spLocks/>
          </p:cNvSpPr>
          <p:nvPr/>
        </p:nvSpPr>
        <p:spPr>
          <a:xfrm>
            <a:off x="389331" y="777562"/>
            <a:ext cx="11413338" cy="117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a-DK">
                <a:solidFill>
                  <a:srgbClr val="C01726"/>
                </a:solidFill>
                <a:latin typeface="KBH Black" panose="00000A00000000000000" pitchFamily="2" charset="0"/>
              </a:rPr>
              <a:t>Besøg hjemmesiden</a:t>
            </a:r>
            <a:endParaRPr kumimoji="0" lang="da-DK" sz="4400" b="0" i="0" u="none" strike="noStrike" kern="1200" cap="none" spc="0" normalizeH="0" baseline="0" noProof="0">
              <a:ln>
                <a:noFill/>
              </a:ln>
              <a:solidFill>
                <a:srgbClr val="C01726"/>
              </a:solidFill>
              <a:effectLst/>
              <a:uLnTx/>
              <a:uFillTx/>
              <a:latin typeface="KBH Black" panose="00000A00000000000000" pitchFamily="2" charset="0"/>
              <a:ea typeface="+mj-ea"/>
              <a:cs typeface="+mj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437659CC-0FDC-6EEC-0FDE-E9776002C7D1}"/>
              </a:ext>
            </a:extLst>
          </p:cNvPr>
          <p:cNvSpPr txBox="1"/>
          <p:nvPr/>
        </p:nvSpPr>
        <p:spPr>
          <a:xfrm>
            <a:off x="1902542" y="2370872"/>
            <a:ext cx="83869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b="1">
                <a:solidFill>
                  <a:srgbClr val="C00000"/>
                </a:solidFill>
                <a:latin typeface="KBH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Erhvervsdag for 7. klasser | Københavns Erhvervsdag for 7. klasser</a:t>
            </a:r>
            <a:endParaRPr lang="da-DK" sz="2400" b="1">
              <a:solidFill>
                <a:srgbClr val="C00000"/>
              </a:solidFill>
            </a:endParaRPr>
          </a:p>
        </p:txBody>
      </p:sp>
      <p:pic>
        <p:nvPicPr>
          <p:cNvPr id="5" name="Picture 2" descr="generated QR code">
            <a:extLst>
              <a:ext uri="{FF2B5EF4-FFF2-40B4-BE49-F238E27FC236}">
                <a16:creationId xmlns:a16="http://schemas.microsoft.com/office/drawing/2014/main" id="{0318068C-332E-D227-6131-2213D8B65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24" y="3905114"/>
            <a:ext cx="2130365" cy="213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36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5E073-5D66-95D2-74E5-3D32F3B9F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ABCE273-153F-25FA-CC7C-5D98766A03BE}"/>
              </a:ext>
            </a:extLst>
          </p:cNvPr>
          <p:cNvSpPr txBox="1">
            <a:spLocks/>
          </p:cNvSpPr>
          <p:nvPr/>
        </p:nvSpPr>
        <p:spPr>
          <a:xfrm>
            <a:off x="389331" y="669408"/>
            <a:ext cx="11413338" cy="117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a-DK">
                <a:solidFill>
                  <a:srgbClr val="C01726"/>
                </a:solidFill>
                <a:latin typeface="KBH Black" panose="00000A00000000000000" pitchFamily="2" charset="0"/>
              </a:rPr>
              <a:t>Kontaktoplysninger</a:t>
            </a:r>
            <a:endParaRPr kumimoji="0" lang="da-DK" sz="4400" b="0" i="0" u="none" strike="noStrike" kern="1200" cap="none" spc="0" normalizeH="0" baseline="0" noProof="0">
              <a:ln>
                <a:noFill/>
              </a:ln>
              <a:solidFill>
                <a:srgbClr val="C01726"/>
              </a:solidFill>
              <a:effectLst/>
              <a:uLnTx/>
              <a:uFillTx/>
              <a:latin typeface="KBH Black" panose="00000A00000000000000" pitchFamily="2" charset="0"/>
              <a:ea typeface="+mj-ea"/>
              <a:cs typeface="+mj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568E97BC-2B20-A1A4-50B2-6F51C6D427E0}"/>
              </a:ext>
            </a:extLst>
          </p:cNvPr>
          <p:cNvSpPr txBox="1"/>
          <p:nvPr/>
        </p:nvSpPr>
        <p:spPr>
          <a:xfrm>
            <a:off x="1022555" y="2129812"/>
            <a:ext cx="756100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>
                <a:solidFill>
                  <a:srgbClr val="C00000"/>
                </a:solidFill>
                <a:latin typeface="KBH" panose="00000500000000000000" pitchFamily="2" charset="0"/>
              </a:rPr>
              <a:t>Amalie Miranda Zeeman</a:t>
            </a:r>
          </a:p>
          <a:p>
            <a:r>
              <a:rPr lang="da-DK" sz="2800">
                <a:solidFill>
                  <a:srgbClr val="C00000"/>
                </a:solidFill>
                <a:latin typeface="KBH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NG68@kk.dk</a:t>
            </a:r>
            <a:endParaRPr lang="da-DK" sz="2800">
              <a:solidFill>
                <a:srgbClr val="C00000"/>
              </a:solidFill>
              <a:latin typeface="KBH" panose="00000500000000000000" pitchFamily="2" charset="0"/>
            </a:endParaRPr>
          </a:p>
          <a:p>
            <a:r>
              <a:rPr lang="da-DK" sz="2800" err="1">
                <a:solidFill>
                  <a:srgbClr val="C00000"/>
                </a:solidFill>
                <a:latin typeface="KBH" panose="00000500000000000000" pitchFamily="2" charset="0"/>
              </a:rPr>
              <a:t>Tlf</a:t>
            </a:r>
            <a:r>
              <a:rPr lang="da-DK" sz="2800">
                <a:solidFill>
                  <a:srgbClr val="C00000"/>
                </a:solidFill>
                <a:latin typeface="KBH" panose="00000500000000000000" pitchFamily="2" charset="0"/>
              </a:rPr>
              <a:t>: 2134 5066</a:t>
            </a:r>
          </a:p>
          <a:p>
            <a:endParaRPr lang="da-DK" sz="2800">
              <a:solidFill>
                <a:srgbClr val="C00000"/>
              </a:solidFill>
              <a:latin typeface="KBH" panose="00000500000000000000" pitchFamily="2" charset="0"/>
            </a:endParaRPr>
          </a:p>
          <a:p>
            <a:r>
              <a:rPr lang="da-DK" sz="2800">
                <a:solidFill>
                  <a:srgbClr val="C00000"/>
                </a:solidFill>
                <a:latin typeface="KBH" panose="00000500000000000000" pitchFamily="2" charset="0"/>
              </a:rPr>
              <a:t>Anders Stokholm Nybo</a:t>
            </a:r>
          </a:p>
          <a:p>
            <a:r>
              <a:rPr lang="da-DK" sz="2800">
                <a:solidFill>
                  <a:srgbClr val="C00000"/>
                </a:solidFill>
                <a:latin typeface="KBH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uk3p@kk.dk</a:t>
            </a:r>
            <a:endParaRPr lang="da-DK" sz="2800">
              <a:solidFill>
                <a:srgbClr val="C00000"/>
              </a:solidFill>
              <a:latin typeface="KBH" panose="00000500000000000000" pitchFamily="2" charset="0"/>
            </a:endParaRPr>
          </a:p>
          <a:p>
            <a:r>
              <a:rPr lang="da-DK" sz="2800" err="1">
                <a:solidFill>
                  <a:srgbClr val="C00000"/>
                </a:solidFill>
                <a:latin typeface="KBH" panose="00000500000000000000" pitchFamily="2" charset="0"/>
              </a:rPr>
              <a:t>Tlf</a:t>
            </a:r>
            <a:r>
              <a:rPr lang="da-DK" sz="2800">
                <a:solidFill>
                  <a:srgbClr val="C00000"/>
                </a:solidFill>
                <a:latin typeface="KBH" panose="00000500000000000000" pitchFamily="2" charset="0"/>
              </a:rPr>
              <a:t>: 2142 8922</a:t>
            </a:r>
          </a:p>
        </p:txBody>
      </p:sp>
    </p:spTree>
    <p:extLst>
      <p:ext uri="{BB962C8B-B14F-4D97-AF65-F5344CB8AC3E}">
        <p14:creationId xmlns:p14="http://schemas.microsoft.com/office/powerpoint/2010/main" val="2384174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EED94-1243-70ED-0DE2-DCBF6D022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66110B9-4733-25D1-8E3C-F633CF2A5EE4}"/>
              </a:ext>
            </a:extLst>
          </p:cNvPr>
          <p:cNvSpPr txBox="1">
            <a:spLocks/>
          </p:cNvSpPr>
          <p:nvPr/>
        </p:nvSpPr>
        <p:spPr>
          <a:xfrm>
            <a:off x="637442" y="354903"/>
            <a:ext cx="11413338" cy="117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BH Black" panose="00000A00000000000000" pitchFamily="2" charset="0"/>
                <a:ea typeface="+mj-ea"/>
                <a:cs typeface="+mj-cs"/>
              </a:rPr>
              <a:t>Orientering om Erhvervsdagen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5EB778E-7E4A-8EC3-B555-017602C6EBA7}"/>
              </a:ext>
            </a:extLst>
          </p:cNvPr>
          <p:cNvSpPr txBox="1"/>
          <p:nvPr/>
        </p:nvSpPr>
        <p:spPr>
          <a:xfrm>
            <a:off x="637442" y="1943925"/>
            <a:ext cx="9148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C01726"/>
                </a:solidFill>
                <a:latin typeface="KBH" panose="00000500000000000000" pitchFamily="2" charset="0"/>
              </a:rPr>
              <a:t>Obligatorisk for alle 7. klasser (undtagen specialskolerne og -rækker)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>
              <a:solidFill>
                <a:srgbClr val="C01726"/>
              </a:solidFill>
              <a:latin typeface="KBH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C01726"/>
                </a:solidFill>
                <a:latin typeface="KBH" panose="00000500000000000000" pitchFamily="2" charset="0"/>
              </a:rPr>
              <a:t>Formålet er at vise uddannelsesmuligheder og styrke bånd til erhvervsliv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>
              <a:solidFill>
                <a:srgbClr val="C01726"/>
              </a:solidFill>
              <a:latin typeface="KBH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C01726"/>
                </a:solidFill>
                <a:latin typeface="KBH" panose="00000500000000000000" pitchFamily="2" charset="0"/>
              </a:rPr>
              <a:t>Eleverne skal på ét virksomhedsbesøg den 3. </a:t>
            </a:r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</a:rPr>
              <a:t>juni 2026 (10.00-13.00)</a:t>
            </a:r>
            <a:endParaRPr lang="da-DK" sz="2400" dirty="0">
              <a:solidFill>
                <a:srgbClr val="C01726"/>
              </a:solidFill>
              <a:latin typeface="KBH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>
              <a:solidFill>
                <a:srgbClr val="C01726"/>
              </a:solidFill>
              <a:latin typeface="KBH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C01726"/>
                </a:solidFill>
                <a:latin typeface="KBH"/>
              </a:rPr>
              <a:t>Grupperne skal primært selv finde vej med offentlig transport (bus, tog og metro)</a:t>
            </a:r>
          </a:p>
        </p:txBody>
      </p:sp>
    </p:spTree>
    <p:extLst>
      <p:ext uri="{BB962C8B-B14F-4D97-AF65-F5344CB8AC3E}">
        <p14:creationId xmlns:p14="http://schemas.microsoft.com/office/powerpoint/2010/main" val="4226554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880EC-904E-E014-C493-CCCDDE336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B4977C2-ACF1-6254-FCB2-0C7FA59F84A0}"/>
              </a:ext>
            </a:extLst>
          </p:cNvPr>
          <p:cNvSpPr txBox="1">
            <a:spLocks/>
          </p:cNvSpPr>
          <p:nvPr/>
        </p:nvSpPr>
        <p:spPr>
          <a:xfrm>
            <a:off x="637442" y="354903"/>
            <a:ext cx="11413338" cy="117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BH Black" panose="00000A00000000000000" pitchFamily="2" charset="0"/>
                <a:ea typeface="+mj-ea"/>
                <a:cs typeface="+mj-cs"/>
              </a:rPr>
              <a:t>Erfaringer fra sidste år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EE03B61B-13B8-549C-EFFE-C06E7164B4CD}"/>
              </a:ext>
            </a:extLst>
          </p:cNvPr>
          <p:cNvSpPr txBox="1"/>
          <p:nvPr/>
        </p:nvSpPr>
        <p:spPr>
          <a:xfrm>
            <a:off x="637442" y="1943925"/>
            <a:ext cx="9148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</a:rPr>
              <a:t>Mere elevmedbestemmelse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>
              <a:solidFill>
                <a:srgbClr val="C01726"/>
              </a:solidFill>
              <a:latin typeface="KBH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</a:rPr>
              <a:t>Mere dialog mellem virksomheder og elever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>
              <a:solidFill>
                <a:srgbClr val="C01726"/>
              </a:solidFill>
              <a:latin typeface="KBH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</a:rPr>
              <a:t>Ikke noget afslutningsevent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>
              <a:solidFill>
                <a:srgbClr val="C01726"/>
              </a:solidFill>
              <a:latin typeface="KBH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</a:rPr>
              <a:t>Ikke nogen stor workshop i Hafnia-hallen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>
              <a:solidFill>
                <a:srgbClr val="C01726"/>
              </a:solidFill>
              <a:latin typeface="KBH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>
                <a:solidFill>
                  <a:srgbClr val="C01726"/>
                </a:solidFill>
                <a:latin typeface="KBH" panose="00000500000000000000" pitchFamily="2" charset="0"/>
              </a:rPr>
              <a:t>Større radius af virksomheder</a:t>
            </a:r>
          </a:p>
        </p:txBody>
      </p:sp>
    </p:spTree>
    <p:extLst>
      <p:ext uri="{BB962C8B-B14F-4D97-AF65-F5344CB8AC3E}">
        <p14:creationId xmlns:p14="http://schemas.microsoft.com/office/powerpoint/2010/main" val="422279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6CC76-452C-8959-6E2D-CA6109A8A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02AEF9A-19C7-740D-5213-EF39278C95AB}"/>
              </a:ext>
            </a:extLst>
          </p:cNvPr>
          <p:cNvSpPr txBox="1">
            <a:spLocks/>
          </p:cNvSpPr>
          <p:nvPr/>
        </p:nvSpPr>
        <p:spPr>
          <a:xfrm>
            <a:off x="637442" y="354903"/>
            <a:ext cx="11413338" cy="117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>
                <a:solidFill>
                  <a:srgbClr val="C00000"/>
                </a:solidFill>
                <a:latin typeface="KBH Black" panose="00000A00000000000000" pitchFamily="2" charset="0"/>
              </a:rPr>
              <a:t>Skolernes evaluering</a:t>
            </a:r>
            <a:endParaRPr kumimoji="0" lang="da-DK" sz="4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BH Black" panose="00000A00000000000000" pitchFamily="2" charset="0"/>
              <a:ea typeface="+mj-ea"/>
              <a:cs typeface="+mj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DBE29E7-A7BC-E8C1-EBB7-5A0391B033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956" b="6838"/>
          <a:stretch>
            <a:fillRect/>
          </a:stretch>
        </p:blipFill>
        <p:spPr>
          <a:xfrm>
            <a:off x="6344111" y="1855402"/>
            <a:ext cx="5153194" cy="389077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62E51DB3-FB3B-4A68-1149-1C2C1816B0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340" b="10305"/>
          <a:stretch>
            <a:fillRect/>
          </a:stretch>
        </p:blipFill>
        <p:spPr>
          <a:xfrm>
            <a:off x="729445" y="1855402"/>
            <a:ext cx="5208485" cy="374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6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DA108-7F0B-FFB5-B72C-F0F4C3402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1A820D7-9734-7576-8D81-9227D55A544E}"/>
              </a:ext>
            </a:extLst>
          </p:cNvPr>
          <p:cNvSpPr txBox="1">
            <a:spLocks/>
          </p:cNvSpPr>
          <p:nvPr/>
        </p:nvSpPr>
        <p:spPr>
          <a:xfrm>
            <a:off x="637442" y="354903"/>
            <a:ext cx="11413338" cy="117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>
                <a:solidFill>
                  <a:srgbClr val="C00000"/>
                </a:solidFill>
                <a:latin typeface="KBH Black" panose="00000A00000000000000" pitchFamily="2" charset="0"/>
              </a:rPr>
              <a:t>Skolernes evaluering</a:t>
            </a:r>
            <a:endParaRPr kumimoji="0" lang="da-DK" sz="4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BH Black" panose="00000A00000000000000" pitchFamily="2" charset="0"/>
              <a:ea typeface="+mj-ea"/>
              <a:cs typeface="+mj-cs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784A141-8D7D-6F45-6189-D985F5601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540" y="1899920"/>
            <a:ext cx="8731124" cy="374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25008-BCEC-2152-B346-5F41E84DC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1A74036-BD11-FFC2-756F-AA20455C6C14}"/>
              </a:ext>
            </a:extLst>
          </p:cNvPr>
          <p:cNvSpPr txBox="1">
            <a:spLocks/>
          </p:cNvSpPr>
          <p:nvPr/>
        </p:nvSpPr>
        <p:spPr>
          <a:xfrm>
            <a:off x="637442" y="354903"/>
            <a:ext cx="11413338" cy="117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>
                <a:solidFill>
                  <a:srgbClr val="C00000"/>
                </a:solidFill>
                <a:latin typeface="KBH Black" panose="00000A00000000000000" pitchFamily="2" charset="0"/>
              </a:rPr>
              <a:t>Skolernes evaluering</a:t>
            </a:r>
            <a:endParaRPr kumimoji="0" lang="da-DK" sz="4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BH Black" panose="00000A00000000000000" pitchFamily="2" charset="0"/>
              <a:ea typeface="+mj-ea"/>
              <a:cs typeface="+mj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F9A3CD0-2B39-3940-7032-77D8FFC7F1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05" r="1522"/>
          <a:stretch>
            <a:fillRect/>
          </a:stretch>
        </p:blipFill>
        <p:spPr>
          <a:xfrm>
            <a:off x="7142309" y="3064894"/>
            <a:ext cx="3444411" cy="226487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5AECC23-14D1-21C3-DCAA-7D8F82481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" y="2379084"/>
            <a:ext cx="4318193" cy="161212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007CC6D4-00A3-E6D8-D0F7-8A9045DED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780" y="4591106"/>
            <a:ext cx="4572114" cy="1798450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D23B62BD-EC94-0D64-0E78-C0C757B3D924}"/>
              </a:ext>
            </a:extLst>
          </p:cNvPr>
          <p:cNvSpPr txBox="1"/>
          <p:nvPr/>
        </p:nvSpPr>
        <p:spPr>
          <a:xfrm>
            <a:off x="2912170" y="1528231"/>
            <a:ext cx="76745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rgbClr val="000C2E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rPr>
              <a:t>Forslag til forbedringer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i="1" u="none" strike="noStrike" kern="1200" cap="none" spc="0" normalizeH="0" baseline="0" noProof="0">
                <a:ln>
                  <a:noFill/>
                </a:ln>
                <a:solidFill>
                  <a:srgbClr val="000C2E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rPr>
              <a:t>”Har I forslag til, hvordan Erhvervsdagen kan forbedres?”</a:t>
            </a:r>
            <a:endParaRPr kumimoji="0" lang="da-DK" sz="1400" i="0" u="none" strike="noStrike" kern="1200" cap="none" spc="0" normalizeH="0" baseline="0" noProof="0">
              <a:ln>
                <a:noFill/>
              </a:ln>
              <a:solidFill>
                <a:srgbClr val="000C2E"/>
              </a:solidFill>
              <a:effectLst/>
              <a:uLnTx/>
              <a:uFillTx/>
              <a:latin typeface="KBH Teks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81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884CA-283B-826C-C3C2-222B14CE4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3754C11-B28E-8DBA-C20C-84F68CBF5C20}"/>
              </a:ext>
            </a:extLst>
          </p:cNvPr>
          <p:cNvSpPr txBox="1">
            <a:spLocks/>
          </p:cNvSpPr>
          <p:nvPr/>
        </p:nvSpPr>
        <p:spPr>
          <a:xfrm>
            <a:off x="637442" y="354903"/>
            <a:ext cx="11413338" cy="117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BH Black" panose="00000A00000000000000" pitchFamily="2" charset="0"/>
                <a:ea typeface="+mj-ea"/>
                <a:cs typeface="+mj-cs"/>
              </a:rPr>
              <a:t>Virksomhedernes evaluering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3D6364B0-58C3-9724-0D36-BAE10551A5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53" r="462"/>
          <a:stretch>
            <a:fillRect/>
          </a:stretch>
        </p:blipFill>
        <p:spPr>
          <a:xfrm>
            <a:off x="3000961" y="1826863"/>
            <a:ext cx="6190078" cy="415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1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14FB5-9349-79EC-AFB3-87530E631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BDF4B2ED-CB10-AD0C-8A69-303734782D83}"/>
              </a:ext>
            </a:extLst>
          </p:cNvPr>
          <p:cNvSpPr txBox="1">
            <a:spLocks/>
          </p:cNvSpPr>
          <p:nvPr/>
        </p:nvSpPr>
        <p:spPr>
          <a:xfrm>
            <a:off x="637442" y="354903"/>
            <a:ext cx="11413338" cy="117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BH Black" panose="00000A00000000000000" pitchFamily="2" charset="0"/>
                <a:ea typeface="+mj-ea"/>
                <a:cs typeface="+mj-cs"/>
              </a:rPr>
              <a:t>Virksomhedernes evaluering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95D4D48-98B7-9432-9773-8F278ABB7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16" y="3108405"/>
            <a:ext cx="5414950" cy="1919845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1AD64FED-8FC5-3687-4806-FBFE7A311D99}"/>
              </a:ext>
            </a:extLst>
          </p:cNvPr>
          <p:cNvSpPr txBox="1"/>
          <p:nvPr/>
        </p:nvSpPr>
        <p:spPr>
          <a:xfrm>
            <a:off x="6635830" y="3077794"/>
            <a:ext cx="541495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i="1">
                <a:latin typeface="KBH Tekst" panose="00000500000000000000" pitchFamily="2" charset="0"/>
                <a:cs typeface="Arial" panose="020B0604020202020204" pitchFamily="34" charset="0"/>
              </a:rPr>
              <a:t>V</a:t>
            </a:r>
            <a:r>
              <a:rPr lang="da-DK" sz="2000" b="0" i="1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BH Tekst" panose="00000500000000000000" pitchFamily="2" charset="0"/>
                <a:cs typeface="Arial" panose="020B0604020202020204" pitchFamily="34" charset="0"/>
              </a:rPr>
              <a:t>irksomhederne</a:t>
            </a:r>
            <a:r>
              <a:rPr lang="da-DK" sz="2000" b="0" i="1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BH Tekst" panose="00000500000000000000" pitchFamily="2" charset="0"/>
                <a:cs typeface="Arial" panose="020B0604020202020204" pitchFamily="34" charset="0"/>
              </a:rPr>
              <a:t> ønsker at få mere information om eleverne inden besøget – fx elevernes baggrund og navne</a:t>
            </a:r>
          </a:p>
          <a:p>
            <a:endParaRPr lang="da-DK" sz="2000" i="1">
              <a:latin typeface="KBH Tekst" panose="00000500000000000000" pitchFamily="2" charset="0"/>
              <a:cs typeface="Arial" panose="020B0604020202020204" pitchFamily="34" charset="0"/>
            </a:endParaRPr>
          </a:p>
          <a:p>
            <a:r>
              <a:rPr lang="da-DK" sz="2000" i="1">
                <a:latin typeface="KBH Tekst"/>
                <a:cs typeface="Arial" panose="020B0604020202020204" pitchFamily="34" charset="0"/>
              </a:rPr>
              <a:t>En del virksomheder nævner også, at de ønsker et bedre match mellem virksomhed og elever. Det vil give større udbytte af besøget, hvis eleverne har interesse for virksomheden eller branchen</a:t>
            </a:r>
            <a:endParaRPr lang="da-DK" sz="2000" i="1">
              <a:latin typeface="KBH Teks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6ABFE1B4-13DA-C811-6A2E-E0BA3685407F}"/>
              </a:ext>
            </a:extLst>
          </p:cNvPr>
          <p:cNvSpPr txBox="1"/>
          <p:nvPr/>
        </p:nvSpPr>
        <p:spPr>
          <a:xfrm>
            <a:off x="2597210" y="1968391"/>
            <a:ext cx="76745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rgbClr val="000C2E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rPr>
              <a:t>Forslag til forbedringer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i="1" u="none" strike="noStrike" kern="1200" cap="none" spc="0" normalizeH="0" baseline="0" noProof="0">
                <a:ln>
                  <a:noFill/>
                </a:ln>
                <a:solidFill>
                  <a:srgbClr val="000C2E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rPr>
              <a:t>”Har I forslag til, hvordan Erhvervsdagen kan forbedres?”</a:t>
            </a:r>
            <a:endParaRPr kumimoji="0" lang="da-DK" sz="1400" i="0" u="none" strike="noStrike" kern="1200" cap="none" spc="0" normalizeH="0" baseline="0" noProof="0">
              <a:ln>
                <a:noFill/>
              </a:ln>
              <a:solidFill>
                <a:srgbClr val="000C2E"/>
              </a:solidFill>
              <a:effectLst/>
              <a:uLnTx/>
              <a:uFillTx/>
              <a:latin typeface="KBH Teks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406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db63ef-2607-422d-b6c0-bf264b8314f1" xsi:nil="true"/>
    <eDoc xmlns="dd6b0d33-1d3c-44e8-bb99-97c3d32d13c9" xsi:nil="true"/>
    <lcf76f155ced4ddcb4097134ff3c332f xmlns="dd6b0d33-1d3c-44e8-bb99-97c3d32d13c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1527F3B9AE0444A6FFE6F9CFEE253B" ma:contentTypeVersion="14" ma:contentTypeDescription="Opret et nyt dokument." ma:contentTypeScope="" ma:versionID="17f5c0d4424edf5351773684a0f1363d">
  <xsd:schema xmlns:xsd="http://www.w3.org/2001/XMLSchema" xmlns:xs="http://www.w3.org/2001/XMLSchema" xmlns:p="http://schemas.microsoft.com/office/2006/metadata/properties" xmlns:ns2="dd6b0d33-1d3c-44e8-bb99-97c3d32d13c9" xmlns:ns3="29db63ef-2607-422d-b6c0-bf264b8314f1" targetNamespace="http://schemas.microsoft.com/office/2006/metadata/properties" ma:root="true" ma:fieldsID="44ac93e453dcab3ee5efcaecf0394564" ns2:_="" ns3:_="">
    <xsd:import namespace="dd6b0d33-1d3c-44e8-bb99-97c3d32d13c9"/>
    <xsd:import namespace="29db63ef-2607-422d-b6c0-bf264b8314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eDoc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b0d33-1d3c-44e8-bb99-97c3d32d13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Doc" ma:index="12" nillable="true" ma:displayName="eDoc" ma:internalName="eDoc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b63ef-2607-422d-b6c0-bf264b8314f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5f19aa6-5c40-4ddb-9020-7a8028479c6f}" ma:internalName="TaxCatchAll" ma:showField="CatchAllData" ma:web="29db63ef-2607-422d-b6c0-bf264b8314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AAE049-2F16-4D62-B5F8-29DE3BB078E0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29db63ef-2607-422d-b6c0-bf264b8314f1"/>
    <ds:schemaRef ds:uri="dd6b0d33-1d3c-44e8-bb99-97c3d32d13c9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B4B6EEC-0C85-405E-8A74-3A375F3552D2}">
  <ds:schemaRefs>
    <ds:schemaRef ds:uri="29db63ef-2607-422d-b6c0-bf264b8314f1"/>
    <ds:schemaRef ds:uri="dd6b0d33-1d3c-44e8-bb99-97c3d32d13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536</Words>
  <Application>Microsoft Office PowerPoint</Application>
  <PresentationFormat>Widescreen</PresentationFormat>
  <Paragraphs>120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Blank</vt:lpstr>
      <vt:lpstr>UK Blank</vt:lpstr>
      <vt:lpstr>Kontortema</vt:lpstr>
      <vt:lpstr>Erhvervsdagen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Kristine Tobiassen Grell</dc:creator>
  <cp:lastModifiedBy>Anders Stokholm Nybo</cp:lastModifiedBy>
  <cp:revision>2</cp:revision>
  <dcterms:created xsi:type="dcterms:W3CDTF">2025-03-06T15:05:35Z</dcterms:created>
  <dcterms:modified xsi:type="dcterms:W3CDTF">2026-01-07T14:26:49Z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0x010100251527F3B9AE0444A6FFE6F9CFEE253B</vt:lpwstr>
  </property>
  <property fmtid="{D5CDD505-2E9C-101B-9397-08002B2CF9AE}" pid="4" name="MediaServiceImageTags">
    <vt:lpwstr/>
  </property>
</Properties>
</file>